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721" r:id="rId1"/>
    <p:sldMasterId id="2147485726" r:id="rId2"/>
    <p:sldMasterId id="2147485731" r:id="rId3"/>
    <p:sldMasterId id="2147485736" r:id="rId4"/>
    <p:sldMasterId id="2147489305" r:id="rId5"/>
    <p:sldMasterId id="2147489331" r:id="rId6"/>
    <p:sldMasterId id="2147489343" r:id="rId7"/>
    <p:sldMasterId id="2147489355" r:id="rId8"/>
  </p:sldMasterIdLst>
  <p:notesMasterIdLst>
    <p:notesMasterId r:id="rId25"/>
  </p:notesMasterIdLst>
  <p:handoutMasterIdLst>
    <p:handoutMasterId r:id="rId26"/>
  </p:handoutMasterIdLst>
  <p:sldIdLst>
    <p:sldId id="817" r:id="rId9"/>
    <p:sldId id="822" r:id="rId10"/>
    <p:sldId id="823" r:id="rId11"/>
    <p:sldId id="824" r:id="rId12"/>
    <p:sldId id="825" r:id="rId13"/>
    <p:sldId id="826" r:id="rId14"/>
    <p:sldId id="829" r:id="rId15"/>
    <p:sldId id="828" r:id="rId16"/>
    <p:sldId id="830" r:id="rId17"/>
    <p:sldId id="831" r:id="rId18"/>
    <p:sldId id="832" r:id="rId19"/>
    <p:sldId id="833" r:id="rId20"/>
    <p:sldId id="834" r:id="rId21"/>
    <p:sldId id="835" r:id="rId22"/>
    <p:sldId id="836" r:id="rId23"/>
    <p:sldId id="837" r:id="rId24"/>
  </p:sldIdLst>
  <p:sldSz cx="9906000" cy="6858000" type="A4"/>
  <p:notesSz cx="6889750" cy="10018713"/>
  <p:defaultTextStyle>
    <a:defPPr>
      <a:defRPr lang="fr-FR"/>
    </a:defPPr>
    <a:lvl1pPr algn="l" rtl="0" eaLnBrk="0" fontAlgn="base" hangingPunct="0">
      <a:spcBef>
        <a:spcPct val="0"/>
      </a:spcBef>
      <a:spcAft>
        <a:spcPct val="0"/>
      </a:spcAft>
      <a:defRPr sz="1400" b="1" kern="1200">
        <a:solidFill>
          <a:srgbClr val="FF0000"/>
        </a:solidFill>
        <a:latin typeface="Arial" pitchFamily="34" charset="0"/>
        <a:ea typeface="+mn-ea"/>
        <a:cs typeface="+mn-cs"/>
      </a:defRPr>
    </a:lvl1pPr>
    <a:lvl2pPr marL="457200" algn="l" rtl="0" eaLnBrk="0" fontAlgn="base" hangingPunct="0">
      <a:spcBef>
        <a:spcPct val="0"/>
      </a:spcBef>
      <a:spcAft>
        <a:spcPct val="0"/>
      </a:spcAft>
      <a:defRPr sz="1400" b="1" kern="1200">
        <a:solidFill>
          <a:srgbClr val="FF0000"/>
        </a:solidFill>
        <a:latin typeface="Arial" pitchFamily="34" charset="0"/>
        <a:ea typeface="+mn-ea"/>
        <a:cs typeface="+mn-cs"/>
      </a:defRPr>
    </a:lvl2pPr>
    <a:lvl3pPr marL="914400" algn="l" rtl="0" eaLnBrk="0" fontAlgn="base" hangingPunct="0">
      <a:spcBef>
        <a:spcPct val="0"/>
      </a:spcBef>
      <a:spcAft>
        <a:spcPct val="0"/>
      </a:spcAft>
      <a:defRPr sz="1400" b="1" kern="1200">
        <a:solidFill>
          <a:srgbClr val="FF0000"/>
        </a:solidFill>
        <a:latin typeface="Arial" pitchFamily="34" charset="0"/>
        <a:ea typeface="+mn-ea"/>
        <a:cs typeface="+mn-cs"/>
      </a:defRPr>
    </a:lvl3pPr>
    <a:lvl4pPr marL="1371600" algn="l" rtl="0" eaLnBrk="0" fontAlgn="base" hangingPunct="0">
      <a:spcBef>
        <a:spcPct val="0"/>
      </a:spcBef>
      <a:spcAft>
        <a:spcPct val="0"/>
      </a:spcAft>
      <a:defRPr sz="1400" b="1" kern="1200">
        <a:solidFill>
          <a:srgbClr val="FF0000"/>
        </a:solidFill>
        <a:latin typeface="Arial" pitchFamily="34" charset="0"/>
        <a:ea typeface="+mn-ea"/>
        <a:cs typeface="+mn-cs"/>
      </a:defRPr>
    </a:lvl4pPr>
    <a:lvl5pPr marL="1828800" algn="l" rtl="0" eaLnBrk="0" fontAlgn="base" hangingPunct="0">
      <a:spcBef>
        <a:spcPct val="0"/>
      </a:spcBef>
      <a:spcAft>
        <a:spcPct val="0"/>
      </a:spcAft>
      <a:defRPr sz="1400" b="1" kern="1200">
        <a:solidFill>
          <a:srgbClr val="FF0000"/>
        </a:solidFill>
        <a:latin typeface="Arial" pitchFamily="34" charset="0"/>
        <a:ea typeface="+mn-ea"/>
        <a:cs typeface="+mn-cs"/>
      </a:defRPr>
    </a:lvl5pPr>
    <a:lvl6pPr marL="2286000" algn="l" defTabSz="914400" rtl="0" eaLnBrk="1" latinLnBrk="0" hangingPunct="1">
      <a:defRPr sz="1400" b="1" kern="1200">
        <a:solidFill>
          <a:srgbClr val="FF0000"/>
        </a:solidFill>
        <a:latin typeface="Arial" pitchFamily="34" charset="0"/>
        <a:ea typeface="+mn-ea"/>
        <a:cs typeface="+mn-cs"/>
      </a:defRPr>
    </a:lvl6pPr>
    <a:lvl7pPr marL="2743200" algn="l" defTabSz="914400" rtl="0" eaLnBrk="1" latinLnBrk="0" hangingPunct="1">
      <a:defRPr sz="1400" b="1" kern="1200">
        <a:solidFill>
          <a:srgbClr val="FF0000"/>
        </a:solidFill>
        <a:latin typeface="Arial" pitchFamily="34" charset="0"/>
        <a:ea typeface="+mn-ea"/>
        <a:cs typeface="+mn-cs"/>
      </a:defRPr>
    </a:lvl7pPr>
    <a:lvl8pPr marL="3200400" algn="l" defTabSz="914400" rtl="0" eaLnBrk="1" latinLnBrk="0" hangingPunct="1">
      <a:defRPr sz="1400" b="1" kern="1200">
        <a:solidFill>
          <a:srgbClr val="FF0000"/>
        </a:solidFill>
        <a:latin typeface="Arial" pitchFamily="34" charset="0"/>
        <a:ea typeface="+mn-ea"/>
        <a:cs typeface="+mn-cs"/>
      </a:defRPr>
    </a:lvl8pPr>
    <a:lvl9pPr marL="3657600" algn="l" defTabSz="914400" rtl="0" eaLnBrk="1" latinLnBrk="0" hangingPunct="1">
      <a:defRPr sz="1400" b="1" kern="1200">
        <a:solidFill>
          <a:srgbClr val="FF0000"/>
        </a:solidFill>
        <a:latin typeface="Arial" pitchFamily="34" charset="0"/>
        <a:ea typeface="+mn-ea"/>
        <a:cs typeface="+mn-cs"/>
      </a:defRPr>
    </a:lvl9pPr>
  </p:defaultTextStyle>
  <p:extLst>
    <p:ext uri="{EFAFB233-063F-42B5-8137-9DF3F51BA10A}">
      <p15:sldGuideLst xmlns:p15="http://schemas.microsoft.com/office/powerpoint/2012/main">
        <p15:guide id="1" orient="horz" pos="2201">
          <p15:clr>
            <a:srgbClr val="A4A3A4"/>
          </p15:clr>
        </p15:guide>
        <p15:guide id="2" pos="311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guide id="3" orient="horz" pos="3155">
          <p15:clr>
            <a:srgbClr val="A4A3A4"/>
          </p15:clr>
        </p15:guide>
        <p15:guide id="4"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CEF8F8"/>
    <a:srgbClr val="FFCC66"/>
    <a:srgbClr val="CCFFFF"/>
    <a:srgbClr val="990000"/>
    <a:srgbClr val="FF3300"/>
    <a:srgbClr val="FFFFFF"/>
    <a:srgbClr val="DDDDDD"/>
    <a:srgbClr val="EAEAEA"/>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5631" autoAdjust="0"/>
  </p:normalViewPr>
  <p:slideViewPr>
    <p:cSldViewPr>
      <p:cViewPr varScale="1">
        <p:scale>
          <a:sx n="64" d="100"/>
          <a:sy n="64" d="100"/>
        </p:scale>
        <p:origin x="1350" y="72"/>
      </p:cViewPr>
      <p:guideLst>
        <p:guide orient="horz" pos="2201"/>
        <p:guide pos="31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2" d="100"/>
          <a:sy n="52" d="100"/>
        </p:scale>
        <p:origin x="-1908" y="-90"/>
      </p:cViewPr>
      <p:guideLst>
        <p:guide orient="horz" pos="3223"/>
        <p:guide pos="2236"/>
        <p:guide orient="horz" pos="3155"/>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2984224" cy="501946"/>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eaLnBrk="1" hangingPunct="1">
              <a:defRPr sz="1200" b="0">
                <a:solidFill>
                  <a:schemeClr val="tx1"/>
                </a:solidFill>
                <a:latin typeface="Times New Roman" charset="0"/>
              </a:defRPr>
            </a:lvl1pPr>
          </a:lstStyle>
          <a:p>
            <a:pPr>
              <a:defRPr/>
            </a:pPr>
            <a:endParaRPr lang="fr-FR"/>
          </a:p>
        </p:txBody>
      </p:sp>
      <p:sp>
        <p:nvSpPr>
          <p:cNvPr id="5123" name="Rectangle 3"/>
          <p:cNvSpPr>
            <a:spLocks noGrp="1" noChangeArrowheads="1"/>
          </p:cNvSpPr>
          <p:nvPr>
            <p:ph type="dt" sz="quarter" idx="1"/>
          </p:nvPr>
        </p:nvSpPr>
        <p:spPr bwMode="auto">
          <a:xfrm>
            <a:off x="3905528" y="1"/>
            <a:ext cx="2984223" cy="501946"/>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algn="r" eaLnBrk="1" hangingPunct="1">
              <a:defRPr sz="1200" b="0">
                <a:solidFill>
                  <a:schemeClr val="tx1"/>
                </a:solidFill>
                <a:latin typeface="Times New Roman" charset="0"/>
              </a:defRPr>
            </a:lvl1pPr>
          </a:lstStyle>
          <a:p>
            <a:pPr>
              <a:defRPr/>
            </a:pPr>
            <a:endParaRPr lang="fr-FR"/>
          </a:p>
        </p:txBody>
      </p:sp>
      <p:sp>
        <p:nvSpPr>
          <p:cNvPr id="5124" name="Rectangle 4"/>
          <p:cNvSpPr>
            <a:spLocks noGrp="1" noChangeArrowheads="1"/>
          </p:cNvSpPr>
          <p:nvPr>
            <p:ph type="ftr" sz="quarter" idx="2"/>
          </p:nvPr>
        </p:nvSpPr>
        <p:spPr bwMode="auto">
          <a:xfrm>
            <a:off x="0" y="9516767"/>
            <a:ext cx="2984224" cy="501946"/>
          </a:xfrm>
          <a:prstGeom prst="rect">
            <a:avLst/>
          </a:prstGeom>
          <a:noFill/>
          <a:ln w="9525">
            <a:noFill/>
            <a:miter lim="800000"/>
            <a:headEnd/>
            <a:tailEnd/>
          </a:ln>
          <a:effectLst/>
        </p:spPr>
        <p:txBody>
          <a:bodyPr vert="horz" wrap="square" lIns="92437" tIns="46218" rIns="92437" bIns="46218" numCol="1" anchor="b" anchorCtr="0" compatLnSpc="1">
            <a:prstTxWarp prst="textNoShape">
              <a:avLst/>
            </a:prstTxWarp>
          </a:bodyPr>
          <a:lstStyle>
            <a:lvl1pPr eaLnBrk="1" hangingPunct="1">
              <a:defRPr sz="1200" b="0">
                <a:solidFill>
                  <a:schemeClr val="tx1"/>
                </a:solidFill>
                <a:latin typeface="Times New Roman" charset="0"/>
              </a:defRPr>
            </a:lvl1pPr>
          </a:lstStyle>
          <a:p>
            <a:pPr>
              <a:defRPr/>
            </a:pPr>
            <a:endParaRPr lang="fr-FR"/>
          </a:p>
        </p:txBody>
      </p:sp>
      <p:sp>
        <p:nvSpPr>
          <p:cNvPr id="5125" name="Rectangle 5"/>
          <p:cNvSpPr>
            <a:spLocks noGrp="1" noChangeArrowheads="1"/>
          </p:cNvSpPr>
          <p:nvPr>
            <p:ph type="sldNum" sz="quarter" idx="3"/>
          </p:nvPr>
        </p:nvSpPr>
        <p:spPr bwMode="auto">
          <a:xfrm>
            <a:off x="3905528" y="9516767"/>
            <a:ext cx="2984223" cy="501946"/>
          </a:xfrm>
          <a:prstGeom prst="rect">
            <a:avLst/>
          </a:prstGeom>
          <a:noFill/>
          <a:ln w="9525">
            <a:noFill/>
            <a:miter lim="800000"/>
            <a:headEnd/>
            <a:tailEnd/>
          </a:ln>
          <a:effectLst/>
        </p:spPr>
        <p:txBody>
          <a:bodyPr vert="horz" wrap="square" lIns="92437" tIns="46218" rIns="92437" bIns="46218" numCol="1" anchor="b" anchorCtr="0" compatLnSpc="1">
            <a:prstTxWarp prst="textNoShape">
              <a:avLst/>
            </a:prstTxWarp>
          </a:bodyPr>
          <a:lstStyle>
            <a:lvl1pPr algn="r" eaLnBrk="1" hangingPunct="1">
              <a:defRPr sz="1200" b="0" smtClean="0">
                <a:solidFill>
                  <a:schemeClr val="tx1"/>
                </a:solidFill>
                <a:latin typeface="Times New Roman" pitchFamily="18" charset="0"/>
              </a:defRPr>
            </a:lvl1pPr>
          </a:lstStyle>
          <a:p>
            <a:pPr>
              <a:defRPr/>
            </a:pPr>
            <a:fld id="{399FFEDE-2275-4F3A-B5B7-76AB863CF67E}" type="slidenum">
              <a:rPr lang="fr-FR" altLang="fr-FR"/>
              <a:pPr>
                <a:defRPr/>
              </a:pPr>
              <a:t>‹N°›</a:t>
            </a:fld>
            <a:endParaRPr lang="fr-FR" altLang="fr-FR"/>
          </a:p>
        </p:txBody>
      </p:sp>
    </p:spTree>
    <p:extLst>
      <p:ext uri="{BB962C8B-B14F-4D97-AF65-F5344CB8AC3E}">
        <p14:creationId xmlns:p14="http://schemas.microsoft.com/office/powerpoint/2010/main" val="1756405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2984224" cy="501946"/>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eaLnBrk="1" hangingPunct="1">
              <a:defRPr sz="1200" b="0">
                <a:solidFill>
                  <a:schemeClr val="tx1"/>
                </a:solidFill>
                <a:latin typeface="Times New Roman" charset="0"/>
              </a:defRPr>
            </a:lvl1pPr>
          </a:lstStyle>
          <a:p>
            <a:pPr>
              <a:defRPr/>
            </a:pPr>
            <a:endParaRPr lang="fr-FR"/>
          </a:p>
        </p:txBody>
      </p:sp>
      <p:sp>
        <p:nvSpPr>
          <p:cNvPr id="3075" name="Rectangle 3"/>
          <p:cNvSpPr>
            <a:spLocks noGrp="1" noChangeArrowheads="1"/>
          </p:cNvSpPr>
          <p:nvPr>
            <p:ph type="dt" idx="1"/>
          </p:nvPr>
        </p:nvSpPr>
        <p:spPr bwMode="auto">
          <a:xfrm>
            <a:off x="3905528" y="1"/>
            <a:ext cx="2984223" cy="501946"/>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algn="r" eaLnBrk="1" hangingPunct="1">
              <a:defRPr sz="1200" b="0">
                <a:solidFill>
                  <a:schemeClr val="tx1"/>
                </a:solidFill>
                <a:latin typeface="Times New Roman" charset="0"/>
              </a:defRPr>
            </a:lvl1pPr>
          </a:lstStyle>
          <a:p>
            <a:pPr>
              <a:defRPr/>
            </a:pPr>
            <a:endParaRPr lang="fr-FR"/>
          </a:p>
        </p:txBody>
      </p:sp>
      <p:sp>
        <p:nvSpPr>
          <p:cNvPr id="70660" name="Rectangle 4"/>
          <p:cNvSpPr>
            <a:spLocks noGrp="1" noRot="1" noChangeAspect="1" noChangeArrowheads="1" noTextEdit="1"/>
          </p:cNvSpPr>
          <p:nvPr>
            <p:ph type="sldImg" idx="2"/>
          </p:nvPr>
        </p:nvSpPr>
        <p:spPr bwMode="auto">
          <a:xfrm>
            <a:off x="731838" y="750888"/>
            <a:ext cx="5426075" cy="3757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6683" y="4758383"/>
            <a:ext cx="5056386" cy="4508188"/>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p:cNvSpPr>
            <a:spLocks noGrp="1" noChangeArrowheads="1"/>
          </p:cNvSpPr>
          <p:nvPr>
            <p:ph type="ftr" sz="quarter" idx="4"/>
          </p:nvPr>
        </p:nvSpPr>
        <p:spPr bwMode="auto">
          <a:xfrm>
            <a:off x="0" y="9516767"/>
            <a:ext cx="2984224" cy="501946"/>
          </a:xfrm>
          <a:prstGeom prst="rect">
            <a:avLst/>
          </a:prstGeom>
          <a:noFill/>
          <a:ln w="9525">
            <a:noFill/>
            <a:miter lim="800000"/>
            <a:headEnd/>
            <a:tailEnd/>
          </a:ln>
          <a:effectLst/>
        </p:spPr>
        <p:txBody>
          <a:bodyPr vert="horz" wrap="square" lIns="92437" tIns="46218" rIns="92437" bIns="46218" numCol="1" anchor="b" anchorCtr="0" compatLnSpc="1">
            <a:prstTxWarp prst="textNoShape">
              <a:avLst/>
            </a:prstTxWarp>
          </a:bodyPr>
          <a:lstStyle>
            <a:lvl1pPr eaLnBrk="1" hangingPunct="1">
              <a:defRPr sz="1200" b="0">
                <a:solidFill>
                  <a:schemeClr val="tx1"/>
                </a:solidFill>
                <a:latin typeface="Times New Roman" charset="0"/>
              </a:defRPr>
            </a:lvl1pPr>
          </a:lstStyle>
          <a:p>
            <a:pPr>
              <a:defRPr/>
            </a:pPr>
            <a:endParaRPr lang="fr-FR"/>
          </a:p>
        </p:txBody>
      </p:sp>
      <p:sp>
        <p:nvSpPr>
          <p:cNvPr id="3079" name="Rectangle 7"/>
          <p:cNvSpPr>
            <a:spLocks noGrp="1" noChangeArrowheads="1"/>
          </p:cNvSpPr>
          <p:nvPr>
            <p:ph type="sldNum" sz="quarter" idx="5"/>
          </p:nvPr>
        </p:nvSpPr>
        <p:spPr bwMode="auto">
          <a:xfrm>
            <a:off x="3905528" y="9516767"/>
            <a:ext cx="2984223" cy="501946"/>
          </a:xfrm>
          <a:prstGeom prst="rect">
            <a:avLst/>
          </a:prstGeom>
          <a:noFill/>
          <a:ln w="9525">
            <a:noFill/>
            <a:miter lim="800000"/>
            <a:headEnd/>
            <a:tailEnd/>
          </a:ln>
          <a:effectLst/>
        </p:spPr>
        <p:txBody>
          <a:bodyPr vert="horz" wrap="square" lIns="92437" tIns="46218" rIns="92437" bIns="46218" numCol="1" anchor="b" anchorCtr="0" compatLnSpc="1">
            <a:prstTxWarp prst="textNoShape">
              <a:avLst/>
            </a:prstTxWarp>
          </a:bodyPr>
          <a:lstStyle>
            <a:lvl1pPr algn="r" eaLnBrk="1" hangingPunct="1">
              <a:defRPr sz="1200" b="0" smtClean="0">
                <a:solidFill>
                  <a:schemeClr val="tx1"/>
                </a:solidFill>
                <a:latin typeface="Times New Roman" pitchFamily="18" charset="0"/>
              </a:defRPr>
            </a:lvl1pPr>
          </a:lstStyle>
          <a:p>
            <a:pPr>
              <a:defRPr/>
            </a:pPr>
            <a:fld id="{D28D7229-0A20-4170-B974-C2BEDBE9C467}" type="slidenum">
              <a:rPr lang="fr-FR" altLang="fr-FR"/>
              <a:pPr>
                <a:defRPr/>
              </a:pPr>
              <a:t>‹N°›</a:t>
            </a:fld>
            <a:endParaRPr lang="fr-FR" altLang="fr-FR"/>
          </a:p>
        </p:txBody>
      </p:sp>
    </p:spTree>
    <p:extLst>
      <p:ext uri="{BB962C8B-B14F-4D97-AF65-F5344CB8AC3E}">
        <p14:creationId xmlns:p14="http://schemas.microsoft.com/office/powerpoint/2010/main" val="6736544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p:cNvSpPr>
            <a:spLocks noGrp="1" noRot="1" noChangeAspect="1" noChangeArrowheads="1" noTextEdit="1"/>
          </p:cNvSpPr>
          <p:nvPr>
            <p:ph type="sldImg"/>
          </p:nvPr>
        </p:nvSpPr>
        <p:spPr>
          <a:xfrm>
            <a:off x="731838" y="750888"/>
            <a:ext cx="5426075" cy="3757612"/>
          </a:xfrm>
          <a:ln/>
        </p:spPr>
      </p:sp>
      <p:sp>
        <p:nvSpPr>
          <p:cNvPr id="8806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itchFamily="18" charset="0"/>
            </a:endParaRPr>
          </a:p>
        </p:txBody>
      </p:sp>
      <p:sp>
        <p:nvSpPr>
          <p:cNvPr id="8806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75">
              <a:spcBef>
                <a:spcPct val="30000"/>
              </a:spcBef>
              <a:defRPr sz="1200">
                <a:solidFill>
                  <a:schemeClr val="tx1"/>
                </a:solidFill>
                <a:latin typeface="Times New Roman" pitchFamily="18" charset="0"/>
              </a:defRPr>
            </a:lvl1pPr>
            <a:lvl2pPr marL="749449" indent="-286463" defTabSz="922875">
              <a:spcBef>
                <a:spcPct val="30000"/>
              </a:spcBef>
              <a:defRPr sz="1200">
                <a:solidFill>
                  <a:schemeClr val="tx1"/>
                </a:solidFill>
                <a:latin typeface="Times New Roman" pitchFamily="18" charset="0"/>
              </a:defRPr>
            </a:lvl2pPr>
            <a:lvl3pPr marL="1153594" indent="-229170" defTabSz="922875">
              <a:spcBef>
                <a:spcPct val="30000"/>
              </a:spcBef>
              <a:defRPr sz="1200">
                <a:solidFill>
                  <a:schemeClr val="tx1"/>
                </a:solidFill>
                <a:latin typeface="Times New Roman" pitchFamily="18" charset="0"/>
              </a:defRPr>
            </a:lvl3pPr>
            <a:lvl4pPr marL="1615031" indent="-229170" defTabSz="922875">
              <a:spcBef>
                <a:spcPct val="30000"/>
              </a:spcBef>
              <a:defRPr sz="1200">
                <a:solidFill>
                  <a:schemeClr val="tx1"/>
                </a:solidFill>
                <a:latin typeface="Times New Roman" pitchFamily="18" charset="0"/>
              </a:defRPr>
            </a:lvl4pPr>
            <a:lvl5pPr marL="2078017" indent="-229170" defTabSz="922875">
              <a:spcBef>
                <a:spcPct val="30000"/>
              </a:spcBef>
              <a:defRPr sz="1200">
                <a:solidFill>
                  <a:schemeClr val="tx1"/>
                </a:solidFill>
                <a:latin typeface="Times New Roman" pitchFamily="18" charset="0"/>
              </a:defRPr>
            </a:lvl5pPr>
            <a:lvl6pPr marL="2523969" indent="-229170" defTabSz="922875" eaLnBrk="0" fontAlgn="base" hangingPunct="0">
              <a:spcBef>
                <a:spcPct val="30000"/>
              </a:spcBef>
              <a:spcAft>
                <a:spcPct val="0"/>
              </a:spcAft>
              <a:defRPr sz="1200">
                <a:solidFill>
                  <a:schemeClr val="tx1"/>
                </a:solidFill>
                <a:latin typeface="Times New Roman" pitchFamily="18" charset="0"/>
              </a:defRPr>
            </a:lvl6pPr>
            <a:lvl7pPr marL="2969922" indent="-229170" defTabSz="922875" eaLnBrk="0" fontAlgn="base" hangingPunct="0">
              <a:spcBef>
                <a:spcPct val="30000"/>
              </a:spcBef>
              <a:spcAft>
                <a:spcPct val="0"/>
              </a:spcAft>
              <a:defRPr sz="1200">
                <a:solidFill>
                  <a:schemeClr val="tx1"/>
                </a:solidFill>
                <a:latin typeface="Times New Roman" pitchFamily="18" charset="0"/>
              </a:defRPr>
            </a:lvl7pPr>
            <a:lvl8pPr marL="3415875" indent="-229170" defTabSz="922875" eaLnBrk="0" fontAlgn="base" hangingPunct="0">
              <a:spcBef>
                <a:spcPct val="30000"/>
              </a:spcBef>
              <a:spcAft>
                <a:spcPct val="0"/>
              </a:spcAft>
              <a:defRPr sz="1200">
                <a:solidFill>
                  <a:schemeClr val="tx1"/>
                </a:solidFill>
                <a:latin typeface="Times New Roman" pitchFamily="18" charset="0"/>
              </a:defRPr>
            </a:lvl8pPr>
            <a:lvl9pPr marL="3861828" indent="-229170" defTabSz="92287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DE1BDDC-AC71-4CAB-B93C-981824DAD440}" type="slidenum">
              <a:rPr lang="fr-FR" altLang="fr-FR">
                <a:solidFill>
                  <a:srgbClr val="000000"/>
                </a:solidFill>
              </a:rPr>
              <a:pPr>
                <a:spcBef>
                  <a:spcPct val="0"/>
                </a:spcBef>
              </a:pPr>
              <a:t>1</a:t>
            </a:fld>
            <a:endParaRPr lang="fr-FR" altLang="fr-F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ChangeArrowheads="1" noTextEdit="1"/>
          </p:cNvSpPr>
          <p:nvPr>
            <p:ph type="sldImg"/>
          </p:nvPr>
        </p:nvSpPr>
        <p:spPr>
          <a:xfrm>
            <a:off x="733425" y="752475"/>
            <a:ext cx="5422900" cy="3756025"/>
          </a:xfrm>
          <a:ln/>
        </p:spPr>
      </p:sp>
      <p:sp>
        <p:nvSpPr>
          <p:cNvPr id="81923" name="Espace réservé des commentaires 2"/>
          <p:cNvSpPr>
            <a:spLocks noGrp="1" noChangeArrowheads="1"/>
          </p:cNvSpPr>
          <p:nvPr>
            <p:ph type="body" idx="1"/>
          </p:nvPr>
        </p:nvSpPr>
        <p:spPr>
          <a:noFill/>
        </p:spPr>
        <p:txBody>
          <a:bodyPr/>
          <a:lstStyle/>
          <a:p>
            <a:r>
              <a:rPr lang="fr-FR" altLang="fr-FR">
                <a:latin typeface="Times New Roman" pitchFamily="18" charset="0"/>
              </a:rPr>
              <a:t>Mot &gt; lettres/syllabes/graphèmes/phonèmes</a:t>
            </a:r>
          </a:p>
        </p:txBody>
      </p:sp>
      <p:sp>
        <p:nvSpPr>
          <p:cNvPr id="81924" name="Espace réservé du numéro de diapositive 3"/>
          <p:cNvSpPr>
            <a:spLocks noGrp="1"/>
          </p:cNvSpPr>
          <p:nvPr>
            <p:ph type="sldNum" sz="quarter" idx="5"/>
          </p:nvPr>
        </p:nvSpPr>
        <p:spPr>
          <a:noFill/>
        </p:spPr>
        <p:txBody>
          <a:bodyPr/>
          <a:lstStyle>
            <a:lvl1pPr defTabSz="924424">
              <a:spcBef>
                <a:spcPct val="30000"/>
              </a:spcBef>
              <a:defRPr sz="1200">
                <a:solidFill>
                  <a:schemeClr val="tx1"/>
                </a:solidFill>
                <a:latin typeface="Times New Roman" pitchFamily="18" charset="0"/>
              </a:defRPr>
            </a:lvl1pPr>
            <a:lvl2pPr marL="724673" indent="-278721" defTabSz="924424">
              <a:spcBef>
                <a:spcPct val="30000"/>
              </a:spcBef>
              <a:defRPr sz="1200">
                <a:solidFill>
                  <a:schemeClr val="tx1"/>
                </a:solidFill>
                <a:latin typeface="Times New Roman" pitchFamily="18" charset="0"/>
              </a:defRPr>
            </a:lvl2pPr>
            <a:lvl3pPr marL="1114882" indent="-222976" defTabSz="924424">
              <a:spcBef>
                <a:spcPct val="30000"/>
              </a:spcBef>
              <a:defRPr sz="1200">
                <a:solidFill>
                  <a:schemeClr val="tx1"/>
                </a:solidFill>
                <a:latin typeface="Times New Roman" pitchFamily="18" charset="0"/>
              </a:defRPr>
            </a:lvl3pPr>
            <a:lvl4pPr marL="1560835" indent="-222976" defTabSz="924424">
              <a:spcBef>
                <a:spcPct val="30000"/>
              </a:spcBef>
              <a:defRPr sz="1200">
                <a:solidFill>
                  <a:schemeClr val="tx1"/>
                </a:solidFill>
                <a:latin typeface="Times New Roman" pitchFamily="18" charset="0"/>
              </a:defRPr>
            </a:lvl4pPr>
            <a:lvl5pPr marL="2006788" indent="-222976" defTabSz="924424">
              <a:spcBef>
                <a:spcPct val="30000"/>
              </a:spcBef>
              <a:defRPr sz="1200">
                <a:solidFill>
                  <a:schemeClr val="tx1"/>
                </a:solidFill>
                <a:latin typeface="Times New Roman" pitchFamily="18" charset="0"/>
              </a:defRPr>
            </a:lvl5pPr>
            <a:lvl6pPr marL="2452741" indent="-222976" defTabSz="924424" eaLnBrk="0" fontAlgn="base" hangingPunct="0">
              <a:spcBef>
                <a:spcPct val="30000"/>
              </a:spcBef>
              <a:spcAft>
                <a:spcPct val="0"/>
              </a:spcAft>
              <a:defRPr sz="1200">
                <a:solidFill>
                  <a:schemeClr val="tx1"/>
                </a:solidFill>
                <a:latin typeface="Times New Roman" pitchFamily="18" charset="0"/>
              </a:defRPr>
            </a:lvl6pPr>
            <a:lvl7pPr marL="2898694" indent="-222976" defTabSz="924424" eaLnBrk="0" fontAlgn="base" hangingPunct="0">
              <a:spcBef>
                <a:spcPct val="30000"/>
              </a:spcBef>
              <a:spcAft>
                <a:spcPct val="0"/>
              </a:spcAft>
              <a:defRPr sz="1200">
                <a:solidFill>
                  <a:schemeClr val="tx1"/>
                </a:solidFill>
                <a:latin typeface="Times New Roman" pitchFamily="18" charset="0"/>
              </a:defRPr>
            </a:lvl7pPr>
            <a:lvl8pPr marL="3344647" indent="-222976" defTabSz="924424" eaLnBrk="0" fontAlgn="base" hangingPunct="0">
              <a:spcBef>
                <a:spcPct val="30000"/>
              </a:spcBef>
              <a:spcAft>
                <a:spcPct val="0"/>
              </a:spcAft>
              <a:defRPr sz="1200">
                <a:solidFill>
                  <a:schemeClr val="tx1"/>
                </a:solidFill>
                <a:latin typeface="Times New Roman" pitchFamily="18" charset="0"/>
              </a:defRPr>
            </a:lvl8pPr>
            <a:lvl9pPr marL="3790599" indent="-222976" defTabSz="924424"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D28829F-4B09-45E6-9638-C46EB4B611D2}" type="slidenum">
              <a:rPr lang="fr-FR" altLang="fr-FR">
                <a:solidFill>
                  <a:srgbClr val="000000"/>
                </a:solidFill>
              </a:rPr>
              <a:pPr>
                <a:spcBef>
                  <a:spcPct val="0"/>
                </a:spcBef>
              </a:pPr>
              <a:t>7</a:t>
            </a:fld>
            <a:endParaRPr lang="fr-FR" altLang="fr-F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3425" y="752475"/>
            <a:ext cx="5422900" cy="3756025"/>
          </a:xfrm>
        </p:spPr>
      </p:sp>
      <p:sp>
        <p:nvSpPr>
          <p:cNvPr id="3" name="Espace réservé des commentaires 2"/>
          <p:cNvSpPr>
            <a:spLocks noGrp="1"/>
          </p:cNvSpPr>
          <p:nvPr>
            <p:ph type="body" idx="1"/>
          </p:nvPr>
        </p:nvSpPr>
        <p:spPr/>
        <p:txBody>
          <a:bodyPr/>
          <a:lstStyle/>
          <a:p>
            <a:r>
              <a:rPr lang="fr-FR" dirty="0"/>
              <a:t>GN constituant de phrase</a:t>
            </a:r>
          </a:p>
          <a:p>
            <a:r>
              <a:rPr lang="fr-FR" dirty="0"/>
              <a:t>GV constituant </a:t>
            </a:r>
            <a:r>
              <a:rPr lang="fr-FR"/>
              <a:t>de phrase</a:t>
            </a:r>
          </a:p>
        </p:txBody>
      </p:sp>
      <p:sp>
        <p:nvSpPr>
          <p:cNvPr id="4" name="Espace réservé du numéro de diapositive 3"/>
          <p:cNvSpPr>
            <a:spLocks noGrp="1"/>
          </p:cNvSpPr>
          <p:nvPr>
            <p:ph type="sldNum" sz="quarter" idx="10"/>
          </p:nvPr>
        </p:nvSpPr>
        <p:spPr/>
        <p:txBody>
          <a:bodyPr/>
          <a:lstStyle/>
          <a:p>
            <a:pPr>
              <a:defRPr/>
            </a:pPr>
            <a:fld id="{62C94A4A-D7D2-43AA-A7FD-5001AA0A2E42}" type="slidenum">
              <a:rPr lang="fr-FR" sz="1300">
                <a:solidFill>
                  <a:prstClr val="black"/>
                </a:solidFill>
              </a:rPr>
              <a:pPr>
                <a:defRPr/>
              </a:pPr>
              <a:t>8</a:t>
            </a:fld>
            <a:endParaRPr lang="fr-FR" sz="1300">
              <a:solidFill>
                <a:prstClr val="black"/>
              </a:solidFill>
            </a:endParaRPr>
          </a:p>
        </p:txBody>
      </p:sp>
    </p:spTree>
    <p:extLst>
      <p:ext uri="{BB962C8B-B14F-4D97-AF65-F5344CB8AC3E}">
        <p14:creationId xmlns:p14="http://schemas.microsoft.com/office/powerpoint/2010/main" val="1227824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62" y="5373688"/>
            <a:ext cx="124777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7" descr="LogoCA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48559" y="5373688"/>
            <a:ext cx="11715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773877" y="1214425"/>
            <a:ext cx="8420100" cy="1470025"/>
          </a:xfrm>
        </p:spPr>
        <p:txBody>
          <a:bodyPr>
            <a:normAutofit/>
          </a:bodyPr>
          <a:lstStyle>
            <a:lvl1pPr>
              <a:defRPr sz="3200">
                <a:solidFill>
                  <a:srgbClr val="C00000"/>
                </a:solidFill>
              </a:defRPr>
            </a:lvl1pPr>
          </a:lstStyle>
          <a:p>
            <a:r>
              <a:rPr lang="fr-FR" dirty="0"/>
              <a:t>Cliquez pour modifier le style du titre</a:t>
            </a:r>
          </a:p>
        </p:txBody>
      </p:sp>
      <p:sp>
        <p:nvSpPr>
          <p:cNvPr id="5" name="Espace réservé du numéro de diapositive 5"/>
          <p:cNvSpPr>
            <a:spLocks noGrp="1"/>
          </p:cNvSpPr>
          <p:nvPr>
            <p:ph type="sldNum" sz="quarter" idx="10"/>
          </p:nvPr>
        </p:nvSpPr>
        <p:spPr/>
        <p:txBody>
          <a:bodyPr/>
          <a:lstStyle>
            <a:lvl1pPr>
              <a:defRPr b="1" smtClean="0">
                <a:latin typeface="Arial" pitchFamily="34" charset="0"/>
              </a:defRPr>
            </a:lvl1pPr>
          </a:lstStyle>
          <a:p>
            <a:pPr>
              <a:defRPr/>
            </a:pPr>
            <a:fld id="{0D3163C2-170D-4401-8816-41CDEF0AE8A0}" type="slidenum">
              <a:rPr lang="fr-FR" altLang="fr-FR"/>
              <a:pPr>
                <a:defRPr/>
              </a:pPr>
              <a:t>‹N°›</a:t>
            </a:fld>
            <a:endParaRPr lang="fr-FR" altLang="fr-FR"/>
          </a:p>
        </p:txBody>
      </p:sp>
    </p:spTree>
    <p:extLst>
      <p:ext uri="{BB962C8B-B14F-4D97-AF65-F5344CB8AC3E}">
        <p14:creationId xmlns:p14="http://schemas.microsoft.com/office/powerpoint/2010/main" val="1597732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Modèle SC-pwp">
    <p:spTree>
      <p:nvGrpSpPr>
        <p:cNvPr id="1" name=""/>
        <p:cNvGrpSpPr/>
        <p:nvPr/>
      </p:nvGrpSpPr>
      <p:grpSpPr>
        <a:xfrm>
          <a:off x="0" y="0"/>
          <a:ext cx="0" cy="0"/>
          <a:chOff x="0" y="0"/>
          <a:chExt cx="0" cy="0"/>
        </a:xfrm>
      </p:grpSpPr>
      <p:sp>
        <p:nvSpPr>
          <p:cNvPr id="2" name="Titre 1"/>
          <p:cNvSpPr>
            <a:spLocks noGrp="1"/>
          </p:cNvSpPr>
          <p:nvPr>
            <p:ph type="title"/>
          </p:nvPr>
        </p:nvSpPr>
        <p:spPr>
          <a:xfrm>
            <a:off x="-773946" y="-214338"/>
            <a:ext cx="11299110" cy="1214446"/>
          </a:xfrm>
          <a:ln>
            <a:solidFill>
              <a:srgbClr val="C00000"/>
            </a:solidFill>
          </a:ln>
        </p:spPr>
        <p:txBody>
          <a:bodyPr/>
          <a:lstStyle/>
          <a:p>
            <a:r>
              <a:rPr lang="fr-FR" dirty="0"/>
              <a:t>Cliquez pour modifier le style du titre</a:t>
            </a:r>
          </a:p>
        </p:txBody>
      </p:sp>
      <p:sp>
        <p:nvSpPr>
          <p:cNvPr id="3" name="Espace réservé du contenu 2"/>
          <p:cNvSpPr>
            <a:spLocks noGrp="1"/>
          </p:cNvSpPr>
          <p:nvPr>
            <p:ph idx="1"/>
          </p:nvPr>
        </p:nvSpPr>
        <p:spPr>
          <a:xfrm>
            <a:off x="541705" y="1500177"/>
            <a:ext cx="8915400" cy="5000659"/>
          </a:xfrm>
        </p:spPr>
        <p:txBody>
          <a:bodyPr/>
          <a:lstStyle/>
          <a:p>
            <a:pPr lvl="0"/>
            <a:r>
              <a:rPr lang="fr-FR" dirty="0"/>
              <a:t>Cliquez pour modifier les styles du texte du masque</a:t>
            </a:r>
          </a:p>
          <a:p>
            <a:pPr lvl="1"/>
            <a:r>
              <a:rPr lang="fr-FR" dirty="0"/>
              <a:t>Deuxième niveau</a:t>
            </a:r>
          </a:p>
        </p:txBody>
      </p:sp>
      <p:sp>
        <p:nvSpPr>
          <p:cNvPr id="4" name="Espace réservé du numéro de diapositive 5"/>
          <p:cNvSpPr>
            <a:spLocks noGrp="1"/>
          </p:cNvSpPr>
          <p:nvPr>
            <p:ph type="sldNum" sz="quarter" idx="10"/>
          </p:nvPr>
        </p:nvSpPr>
        <p:spPr/>
        <p:txBody>
          <a:bodyPr/>
          <a:lstStyle>
            <a:lvl1pPr>
              <a:defRPr b="1" smtClean="0">
                <a:latin typeface="Arial" pitchFamily="34" charset="0"/>
              </a:defRPr>
            </a:lvl1pPr>
          </a:lstStyle>
          <a:p>
            <a:pPr>
              <a:defRPr/>
            </a:pPr>
            <a:fld id="{D2AD1237-72C9-4460-9A57-DF6516979FDC}" type="slidenum">
              <a:rPr lang="fr-FR" altLang="fr-FR"/>
              <a:pPr>
                <a:defRPr/>
              </a:pPr>
              <a:t>‹N°›</a:t>
            </a:fld>
            <a:endParaRPr lang="fr-FR" altLang="fr-FR"/>
          </a:p>
        </p:txBody>
      </p:sp>
      <p:sp>
        <p:nvSpPr>
          <p:cNvPr id="5" name="Espace réservé du pied de page 4"/>
          <p:cNvSpPr>
            <a:spLocks noGrp="1"/>
          </p:cNvSpPr>
          <p:nvPr>
            <p:ph type="ftr" sz="quarter" idx="11"/>
          </p:nvPr>
        </p:nvSpPr>
        <p:spPr/>
        <p:txBody>
          <a:bodyPr/>
          <a:lstStyle>
            <a:lvl1pPr algn="ctr" fontAlgn="base">
              <a:spcBef>
                <a:spcPct val="0"/>
              </a:spcBef>
              <a:spcAft>
                <a:spcPct val="0"/>
              </a:spcAft>
              <a:defRPr sz="1200" b="1">
                <a:solidFill>
                  <a:prstClr val="black"/>
                </a:solidFill>
                <a:latin typeface="Arial" charset="0"/>
              </a:defRPr>
            </a:lvl1pPr>
          </a:lstStyle>
          <a:p>
            <a:pPr>
              <a:defRPr/>
            </a:pPr>
            <a:r>
              <a:rPr lang="fr-FR"/>
              <a:t>©Apprendre à raconter</a:t>
            </a:r>
          </a:p>
        </p:txBody>
      </p:sp>
    </p:spTree>
    <p:extLst>
      <p:ext uri="{BB962C8B-B14F-4D97-AF65-F5344CB8AC3E}">
        <p14:creationId xmlns:p14="http://schemas.microsoft.com/office/powerpoint/2010/main" val="328663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a:xfrm>
            <a:off x="495300" y="6356456"/>
            <a:ext cx="2311400" cy="365125"/>
          </a:xfrm>
          <a:prstGeom prst="rect">
            <a:avLst/>
          </a:prstGeom>
        </p:spPr>
        <p:txBody>
          <a:bodyPr/>
          <a:lstStyle>
            <a:lvl1pPr eaLnBrk="1" fontAlgn="auto" hangingPunct="1">
              <a:spcBef>
                <a:spcPts val="0"/>
              </a:spcBef>
              <a:spcAft>
                <a:spcPts val="0"/>
              </a:spcAft>
              <a:defRPr sz="1800" b="0">
                <a:solidFill>
                  <a:prstClr val="black"/>
                </a:solidFill>
                <a:latin typeface="Arial Narrow"/>
              </a:defRPr>
            </a:lvl1pPr>
          </a:lstStyle>
          <a:p>
            <a:pPr>
              <a:defRPr/>
            </a:pPr>
            <a:endParaRPr lang="fr-FR"/>
          </a:p>
        </p:txBody>
      </p:sp>
      <p:sp>
        <p:nvSpPr>
          <p:cNvPr id="4" name="Espace réservé du numéro de diapositive 4"/>
          <p:cNvSpPr>
            <a:spLocks noGrp="1"/>
          </p:cNvSpPr>
          <p:nvPr>
            <p:ph type="sldNum" sz="quarter" idx="11"/>
          </p:nvPr>
        </p:nvSpPr>
        <p:spPr/>
        <p:txBody>
          <a:bodyPr/>
          <a:lstStyle>
            <a:lvl1pPr>
              <a:defRPr b="1" smtClean="0">
                <a:latin typeface="Arial" pitchFamily="34" charset="0"/>
              </a:defRPr>
            </a:lvl1pPr>
          </a:lstStyle>
          <a:p>
            <a:pPr>
              <a:defRPr/>
            </a:pPr>
            <a:fld id="{EF3E8B6D-F3C3-4A6B-9624-D079BB069262}" type="slidenum">
              <a:rPr lang="fr-FR" altLang="fr-FR"/>
              <a:pPr>
                <a:defRPr/>
              </a:pPr>
              <a:t>‹N°›</a:t>
            </a:fld>
            <a:endParaRPr lang="fr-FR" altLang="fr-FR"/>
          </a:p>
        </p:txBody>
      </p:sp>
      <p:sp>
        <p:nvSpPr>
          <p:cNvPr id="5" name="Espace réservé du pied de page 4"/>
          <p:cNvSpPr>
            <a:spLocks noGrp="1"/>
          </p:cNvSpPr>
          <p:nvPr>
            <p:ph type="ftr" sz="quarter" idx="12"/>
          </p:nvPr>
        </p:nvSpPr>
        <p:spPr/>
        <p:txBody>
          <a:bodyPr/>
          <a:lstStyle>
            <a:lvl1pPr algn="ctr" fontAlgn="base">
              <a:spcBef>
                <a:spcPct val="0"/>
              </a:spcBef>
              <a:spcAft>
                <a:spcPct val="0"/>
              </a:spcAft>
              <a:defRPr sz="1200" b="1">
                <a:solidFill>
                  <a:prstClr val="black"/>
                </a:solidFill>
                <a:latin typeface="Arial" charset="0"/>
              </a:defRPr>
            </a:lvl1pPr>
          </a:lstStyle>
          <a:p>
            <a:pPr>
              <a:defRPr/>
            </a:pPr>
            <a:r>
              <a:rPr lang="fr-FR"/>
              <a:t>©Apprendre à raconter</a:t>
            </a:r>
          </a:p>
        </p:txBody>
      </p:sp>
    </p:spTree>
    <p:extLst>
      <p:ext uri="{BB962C8B-B14F-4D97-AF65-F5344CB8AC3E}">
        <p14:creationId xmlns:p14="http://schemas.microsoft.com/office/powerpoint/2010/main" val="2429067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95300" y="6356456"/>
            <a:ext cx="2311400" cy="365125"/>
          </a:xfrm>
          <a:prstGeom prst="rect">
            <a:avLst/>
          </a:prstGeom>
        </p:spPr>
        <p:txBody>
          <a:bodyPr/>
          <a:lstStyle>
            <a:lvl1pPr eaLnBrk="1" fontAlgn="auto" hangingPunct="1">
              <a:spcBef>
                <a:spcPts val="0"/>
              </a:spcBef>
              <a:spcAft>
                <a:spcPts val="0"/>
              </a:spcAft>
              <a:defRPr sz="1800" b="0">
                <a:solidFill>
                  <a:prstClr val="black"/>
                </a:solidFill>
                <a:latin typeface="Arial Narrow"/>
              </a:defRPr>
            </a:lvl1pPr>
          </a:lstStyle>
          <a:p>
            <a:pPr>
              <a:defRPr/>
            </a:pPr>
            <a:endParaRPr lang="fr-FR"/>
          </a:p>
        </p:txBody>
      </p:sp>
      <p:sp>
        <p:nvSpPr>
          <p:cNvPr id="3" name="Espace réservé du numéro de diapositive 3"/>
          <p:cNvSpPr>
            <a:spLocks noGrp="1"/>
          </p:cNvSpPr>
          <p:nvPr>
            <p:ph type="sldNum" sz="quarter" idx="11"/>
          </p:nvPr>
        </p:nvSpPr>
        <p:spPr/>
        <p:txBody>
          <a:bodyPr/>
          <a:lstStyle>
            <a:lvl1pPr>
              <a:defRPr b="1" smtClean="0">
                <a:latin typeface="Arial" pitchFamily="34" charset="0"/>
              </a:defRPr>
            </a:lvl1pPr>
          </a:lstStyle>
          <a:p>
            <a:pPr>
              <a:defRPr/>
            </a:pPr>
            <a:fld id="{A6B30F0C-6218-45FC-A140-0B4307A8EDEB}" type="slidenum">
              <a:rPr lang="fr-FR" altLang="fr-FR"/>
              <a:pPr>
                <a:defRPr/>
              </a:pPr>
              <a:t>‹N°›</a:t>
            </a:fld>
            <a:endParaRPr lang="fr-FR" altLang="fr-FR"/>
          </a:p>
        </p:txBody>
      </p:sp>
      <p:sp>
        <p:nvSpPr>
          <p:cNvPr id="4" name="Espace réservé du pied de page 4"/>
          <p:cNvSpPr>
            <a:spLocks noGrp="1"/>
          </p:cNvSpPr>
          <p:nvPr>
            <p:ph type="ftr" sz="quarter" idx="12"/>
          </p:nvPr>
        </p:nvSpPr>
        <p:spPr/>
        <p:txBody>
          <a:bodyPr/>
          <a:lstStyle>
            <a:lvl1pPr algn="ctr" fontAlgn="base">
              <a:spcBef>
                <a:spcPct val="0"/>
              </a:spcBef>
              <a:spcAft>
                <a:spcPct val="0"/>
              </a:spcAft>
              <a:defRPr sz="1200" b="1">
                <a:solidFill>
                  <a:prstClr val="black"/>
                </a:solidFill>
                <a:latin typeface="Arial" charset="0"/>
              </a:defRPr>
            </a:lvl1pPr>
          </a:lstStyle>
          <a:p>
            <a:pPr>
              <a:defRPr/>
            </a:pPr>
            <a:r>
              <a:rPr lang="fr-FR"/>
              <a:t>©Apprendre à raconter</a:t>
            </a:r>
          </a:p>
        </p:txBody>
      </p:sp>
    </p:spTree>
    <p:extLst>
      <p:ext uri="{BB962C8B-B14F-4D97-AF65-F5344CB8AC3E}">
        <p14:creationId xmlns:p14="http://schemas.microsoft.com/office/powerpoint/2010/main" val="498769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62" y="5373688"/>
            <a:ext cx="124777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7" descr="LogoCA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48559" y="5373688"/>
            <a:ext cx="11715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773877" y="1214425"/>
            <a:ext cx="8420100" cy="1470025"/>
          </a:xfrm>
        </p:spPr>
        <p:txBody>
          <a:bodyPr>
            <a:normAutofit/>
          </a:bodyPr>
          <a:lstStyle>
            <a:lvl1pPr>
              <a:defRPr sz="3200">
                <a:solidFill>
                  <a:srgbClr val="C00000"/>
                </a:solidFill>
              </a:defRPr>
            </a:lvl1pPr>
          </a:lstStyle>
          <a:p>
            <a:r>
              <a:rPr lang="fr-FR" dirty="0"/>
              <a:t>Cliquez pour modifier le style du titre</a:t>
            </a:r>
          </a:p>
        </p:txBody>
      </p:sp>
      <p:sp>
        <p:nvSpPr>
          <p:cNvPr id="5" name="Espace réservé du numéro de diapositive 5"/>
          <p:cNvSpPr>
            <a:spLocks noGrp="1"/>
          </p:cNvSpPr>
          <p:nvPr>
            <p:ph type="sldNum" sz="quarter" idx="10"/>
          </p:nvPr>
        </p:nvSpPr>
        <p:spPr/>
        <p:txBody>
          <a:bodyPr/>
          <a:lstStyle>
            <a:lvl1pPr>
              <a:defRPr b="1" smtClean="0">
                <a:latin typeface="Arial" pitchFamily="34" charset="0"/>
              </a:defRPr>
            </a:lvl1pPr>
          </a:lstStyle>
          <a:p>
            <a:pPr>
              <a:defRPr/>
            </a:pPr>
            <a:fld id="{3D0DD800-EA7B-4F01-9FC3-011E161E8B16}" type="slidenum">
              <a:rPr lang="fr-FR" altLang="fr-FR"/>
              <a:pPr>
                <a:defRPr/>
              </a:pPr>
              <a:t>‹N°›</a:t>
            </a:fld>
            <a:endParaRPr lang="fr-FR" altLang="fr-FR"/>
          </a:p>
        </p:txBody>
      </p:sp>
    </p:spTree>
    <p:extLst>
      <p:ext uri="{BB962C8B-B14F-4D97-AF65-F5344CB8AC3E}">
        <p14:creationId xmlns:p14="http://schemas.microsoft.com/office/powerpoint/2010/main" val="1588128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Modèle SC-pwp">
    <p:spTree>
      <p:nvGrpSpPr>
        <p:cNvPr id="1" name=""/>
        <p:cNvGrpSpPr/>
        <p:nvPr/>
      </p:nvGrpSpPr>
      <p:grpSpPr>
        <a:xfrm>
          <a:off x="0" y="0"/>
          <a:ext cx="0" cy="0"/>
          <a:chOff x="0" y="0"/>
          <a:chExt cx="0" cy="0"/>
        </a:xfrm>
      </p:grpSpPr>
      <p:sp>
        <p:nvSpPr>
          <p:cNvPr id="2" name="Titre 1"/>
          <p:cNvSpPr>
            <a:spLocks noGrp="1"/>
          </p:cNvSpPr>
          <p:nvPr>
            <p:ph type="title"/>
          </p:nvPr>
        </p:nvSpPr>
        <p:spPr>
          <a:xfrm>
            <a:off x="-773946" y="-214338"/>
            <a:ext cx="11299110" cy="1214446"/>
          </a:xfrm>
          <a:ln>
            <a:solidFill>
              <a:srgbClr val="C00000"/>
            </a:solidFill>
          </a:ln>
        </p:spPr>
        <p:txBody>
          <a:bodyPr/>
          <a:lstStyle/>
          <a:p>
            <a:r>
              <a:rPr lang="fr-FR" dirty="0"/>
              <a:t>Cliquez pour modifier le style du titre</a:t>
            </a:r>
          </a:p>
        </p:txBody>
      </p:sp>
      <p:sp>
        <p:nvSpPr>
          <p:cNvPr id="3" name="Espace réservé du contenu 2"/>
          <p:cNvSpPr>
            <a:spLocks noGrp="1"/>
          </p:cNvSpPr>
          <p:nvPr>
            <p:ph idx="1"/>
          </p:nvPr>
        </p:nvSpPr>
        <p:spPr>
          <a:xfrm>
            <a:off x="541705" y="1500177"/>
            <a:ext cx="8915400" cy="5000659"/>
          </a:xfrm>
        </p:spPr>
        <p:txBody>
          <a:bodyPr/>
          <a:lstStyle/>
          <a:p>
            <a:pPr lvl="0"/>
            <a:r>
              <a:rPr lang="fr-FR" dirty="0"/>
              <a:t>Cliquez pour modifier les styles du texte du masque</a:t>
            </a:r>
          </a:p>
          <a:p>
            <a:pPr lvl="1"/>
            <a:r>
              <a:rPr lang="fr-FR" dirty="0"/>
              <a:t>Deuxième niveau</a:t>
            </a:r>
          </a:p>
        </p:txBody>
      </p:sp>
      <p:sp>
        <p:nvSpPr>
          <p:cNvPr id="4" name="Espace réservé du numéro de diapositive 5"/>
          <p:cNvSpPr>
            <a:spLocks noGrp="1"/>
          </p:cNvSpPr>
          <p:nvPr>
            <p:ph type="sldNum" sz="quarter" idx="10"/>
          </p:nvPr>
        </p:nvSpPr>
        <p:spPr/>
        <p:txBody>
          <a:bodyPr/>
          <a:lstStyle>
            <a:lvl1pPr>
              <a:defRPr b="1" smtClean="0">
                <a:latin typeface="Arial" pitchFamily="34" charset="0"/>
              </a:defRPr>
            </a:lvl1pPr>
          </a:lstStyle>
          <a:p>
            <a:pPr>
              <a:defRPr/>
            </a:pPr>
            <a:fld id="{901AC528-A447-4130-9910-4AF5D8ADD0FE}" type="slidenum">
              <a:rPr lang="fr-FR" altLang="fr-FR"/>
              <a:pPr>
                <a:defRPr/>
              </a:pPr>
              <a:t>‹N°›</a:t>
            </a:fld>
            <a:endParaRPr lang="fr-FR" altLang="fr-FR"/>
          </a:p>
        </p:txBody>
      </p:sp>
      <p:sp>
        <p:nvSpPr>
          <p:cNvPr id="5" name="Espace réservé du pied de page 4"/>
          <p:cNvSpPr>
            <a:spLocks noGrp="1"/>
          </p:cNvSpPr>
          <p:nvPr>
            <p:ph type="ftr" sz="quarter" idx="11"/>
          </p:nvPr>
        </p:nvSpPr>
        <p:spPr/>
        <p:txBody>
          <a:bodyPr/>
          <a:lstStyle>
            <a:lvl1pPr algn="ctr" fontAlgn="base">
              <a:spcBef>
                <a:spcPct val="0"/>
              </a:spcBef>
              <a:spcAft>
                <a:spcPct val="0"/>
              </a:spcAft>
              <a:defRPr sz="1200" b="1">
                <a:solidFill>
                  <a:prstClr val="black"/>
                </a:solidFill>
                <a:latin typeface="Arial" charset="0"/>
              </a:defRPr>
            </a:lvl1pPr>
          </a:lstStyle>
          <a:p>
            <a:pPr>
              <a:defRPr/>
            </a:pPr>
            <a:r>
              <a:rPr lang="fr-FR"/>
              <a:t>©Apprendre à raconter</a:t>
            </a:r>
          </a:p>
        </p:txBody>
      </p:sp>
    </p:spTree>
    <p:extLst>
      <p:ext uri="{BB962C8B-B14F-4D97-AF65-F5344CB8AC3E}">
        <p14:creationId xmlns:p14="http://schemas.microsoft.com/office/powerpoint/2010/main" val="2206453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a:xfrm>
            <a:off x="495300" y="6356456"/>
            <a:ext cx="2311400" cy="365125"/>
          </a:xfrm>
          <a:prstGeom prst="rect">
            <a:avLst/>
          </a:prstGeom>
        </p:spPr>
        <p:txBody>
          <a:bodyPr/>
          <a:lstStyle>
            <a:lvl1pPr eaLnBrk="1" fontAlgn="auto" hangingPunct="1">
              <a:spcBef>
                <a:spcPts val="0"/>
              </a:spcBef>
              <a:spcAft>
                <a:spcPts val="0"/>
              </a:spcAft>
              <a:defRPr sz="1800" b="0">
                <a:solidFill>
                  <a:prstClr val="black"/>
                </a:solidFill>
                <a:latin typeface="Arial Narrow"/>
              </a:defRPr>
            </a:lvl1pPr>
          </a:lstStyle>
          <a:p>
            <a:pPr>
              <a:defRPr/>
            </a:pPr>
            <a:endParaRPr lang="fr-FR"/>
          </a:p>
        </p:txBody>
      </p:sp>
      <p:sp>
        <p:nvSpPr>
          <p:cNvPr id="4" name="Espace réservé du numéro de diapositive 4"/>
          <p:cNvSpPr>
            <a:spLocks noGrp="1"/>
          </p:cNvSpPr>
          <p:nvPr>
            <p:ph type="sldNum" sz="quarter" idx="11"/>
          </p:nvPr>
        </p:nvSpPr>
        <p:spPr/>
        <p:txBody>
          <a:bodyPr/>
          <a:lstStyle>
            <a:lvl1pPr>
              <a:defRPr b="1" smtClean="0">
                <a:latin typeface="Arial" pitchFamily="34" charset="0"/>
              </a:defRPr>
            </a:lvl1pPr>
          </a:lstStyle>
          <a:p>
            <a:pPr>
              <a:defRPr/>
            </a:pPr>
            <a:fld id="{6A99B966-1613-420B-8C46-64EFB5D45644}" type="slidenum">
              <a:rPr lang="fr-FR" altLang="fr-FR"/>
              <a:pPr>
                <a:defRPr/>
              </a:pPr>
              <a:t>‹N°›</a:t>
            </a:fld>
            <a:endParaRPr lang="fr-FR" altLang="fr-FR"/>
          </a:p>
        </p:txBody>
      </p:sp>
      <p:sp>
        <p:nvSpPr>
          <p:cNvPr id="5" name="Espace réservé du pied de page 4"/>
          <p:cNvSpPr>
            <a:spLocks noGrp="1"/>
          </p:cNvSpPr>
          <p:nvPr>
            <p:ph type="ftr" sz="quarter" idx="12"/>
          </p:nvPr>
        </p:nvSpPr>
        <p:spPr/>
        <p:txBody>
          <a:bodyPr/>
          <a:lstStyle>
            <a:lvl1pPr algn="ctr" fontAlgn="base">
              <a:spcBef>
                <a:spcPct val="0"/>
              </a:spcBef>
              <a:spcAft>
                <a:spcPct val="0"/>
              </a:spcAft>
              <a:defRPr sz="1200" b="1">
                <a:solidFill>
                  <a:prstClr val="black"/>
                </a:solidFill>
                <a:latin typeface="Arial" charset="0"/>
              </a:defRPr>
            </a:lvl1pPr>
          </a:lstStyle>
          <a:p>
            <a:pPr>
              <a:defRPr/>
            </a:pPr>
            <a:r>
              <a:rPr lang="fr-FR"/>
              <a:t>©Apprendre à raconter</a:t>
            </a:r>
          </a:p>
        </p:txBody>
      </p:sp>
    </p:spTree>
    <p:extLst>
      <p:ext uri="{BB962C8B-B14F-4D97-AF65-F5344CB8AC3E}">
        <p14:creationId xmlns:p14="http://schemas.microsoft.com/office/powerpoint/2010/main" val="1273122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95300" y="6356456"/>
            <a:ext cx="2311400" cy="365125"/>
          </a:xfrm>
          <a:prstGeom prst="rect">
            <a:avLst/>
          </a:prstGeom>
        </p:spPr>
        <p:txBody>
          <a:bodyPr/>
          <a:lstStyle>
            <a:lvl1pPr eaLnBrk="1" fontAlgn="auto" hangingPunct="1">
              <a:spcBef>
                <a:spcPts val="0"/>
              </a:spcBef>
              <a:spcAft>
                <a:spcPts val="0"/>
              </a:spcAft>
              <a:defRPr sz="1800" b="0">
                <a:solidFill>
                  <a:prstClr val="black"/>
                </a:solidFill>
                <a:latin typeface="Arial Narrow"/>
              </a:defRPr>
            </a:lvl1pPr>
          </a:lstStyle>
          <a:p>
            <a:pPr>
              <a:defRPr/>
            </a:pPr>
            <a:endParaRPr lang="fr-FR"/>
          </a:p>
        </p:txBody>
      </p:sp>
      <p:sp>
        <p:nvSpPr>
          <p:cNvPr id="3" name="Espace réservé du numéro de diapositive 3"/>
          <p:cNvSpPr>
            <a:spLocks noGrp="1"/>
          </p:cNvSpPr>
          <p:nvPr>
            <p:ph type="sldNum" sz="quarter" idx="11"/>
          </p:nvPr>
        </p:nvSpPr>
        <p:spPr/>
        <p:txBody>
          <a:bodyPr/>
          <a:lstStyle>
            <a:lvl1pPr>
              <a:defRPr b="1" smtClean="0">
                <a:latin typeface="Arial" pitchFamily="34" charset="0"/>
              </a:defRPr>
            </a:lvl1pPr>
          </a:lstStyle>
          <a:p>
            <a:pPr>
              <a:defRPr/>
            </a:pPr>
            <a:fld id="{4AD98607-3370-45FD-B89C-629178AD33D6}" type="slidenum">
              <a:rPr lang="fr-FR" altLang="fr-FR"/>
              <a:pPr>
                <a:defRPr/>
              </a:pPr>
              <a:t>‹N°›</a:t>
            </a:fld>
            <a:endParaRPr lang="fr-FR" altLang="fr-FR"/>
          </a:p>
        </p:txBody>
      </p:sp>
      <p:sp>
        <p:nvSpPr>
          <p:cNvPr id="4" name="Espace réservé du pied de page 4"/>
          <p:cNvSpPr>
            <a:spLocks noGrp="1"/>
          </p:cNvSpPr>
          <p:nvPr>
            <p:ph type="ftr" sz="quarter" idx="12"/>
          </p:nvPr>
        </p:nvSpPr>
        <p:spPr/>
        <p:txBody>
          <a:bodyPr/>
          <a:lstStyle>
            <a:lvl1pPr algn="ctr" fontAlgn="base">
              <a:spcBef>
                <a:spcPct val="0"/>
              </a:spcBef>
              <a:spcAft>
                <a:spcPct val="0"/>
              </a:spcAft>
              <a:defRPr sz="1200" b="1">
                <a:solidFill>
                  <a:prstClr val="black"/>
                </a:solidFill>
                <a:latin typeface="Arial" charset="0"/>
              </a:defRPr>
            </a:lvl1pPr>
          </a:lstStyle>
          <a:p>
            <a:pPr>
              <a:defRPr/>
            </a:pPr>
            <a:r>
              <a:rPr lang="fr-FR"/>
              <a:t>©Apprendre à raconter</a:t>
            </a:r>
          </a:p>
        </p:txBody>
      </p:sp>
    </p:spTree>
    <p:extLst>
      <p:ext uri="{BB962C8B-B14F-4D97-AF65-F5344CB8AC3E}">
        <p14:creationId xmlns:p14="http://schemas.microsoft.com/office/powerpoint/2010/main" val="2770826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820"/>
            <a:ext cx="8420100" cy="1470025"/>
          </a:xfrm>
        </p:spPr>
        <p:txBody>
          <a:bodyPr/>
          <a:lstStyle/>
          <a:p>
            <a:r>
              <a:rPr lang="fr-FR"/>
              <a:t>Modifiez le style du titre</a:t>
            </a:r>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D8E9DD4-6356-41DA-977A-108220EBE522}"/>
              </a:ext>
            </a:extLst>
          </p:cNvPr>
          <p:cNvSpPr>
            <a:spLocks noGrp="1"/>
          </p:cNvSpPr>
          <p:nvPr>
            <p:ph type="dt" sz="half" idx="10"/>
          </p:nvPr>
        </p:nvSpPr>
        <p:spPr/>
        <p:txBody>
          <a:bodyPr/>
          <a:lstStyle>
            <a:lvl1pPr eaLnBrk="0" fontAlgn="base" hangingPunct="0">
              <a:spcBef>
                <a:spcPct val="0"/>
              </a:spcBef>
              <a:spcAft>
                <a:spcPct val="0"/>
              </a:spcAft>
              <a:defRPr b="1">
                <a:latin typeface="Arial" charset="0"/>
              </a:defRPr>
            </a:lvl1pPr>
          </a:lstStyle>
          <a:p>
            <a:pPr>
              <a:defRPr/>
            </a:pPr>
            <a:fld id="{91E15DC8-D639-4D79-B7B8-A039F46038B0}" type="datetimeFigureOut">
              <a:rPr lang="fr-FR"/>
              <a:pPr>
                <a:defRPr/>
              </a:pPr>
              <a:t>23/02/2026</a:t>
            </a:fld>
            <a:endParaRPr lang="fr-FR"/>
          </a:p>
        </p:txBody>
      </p:sp>
      <p:sp>
        <p:nvSpPr>
          <p:cNvPr id="5" name="Espace réservé du pied de page 4">
            <a:extLst>
              <a:ext uri="{FF2B5EF4-FFF2-40B4-BE49-F238E27FC236}">
                <a16:creationId xmlns:a16="http://schemas.microsoft.com/office/drawing/2014/main" id="{84EE7A7B-B5CC-42AE-8339-68435BD5A710}"/>
              </a:ext>
            </a:extLst>
          </p:cNvPr>
          <p:cNvSpPr>
            <a:spLocks noGrp="1"/>
          </p:cNvSpPr>
          <p:nvPr>
            <p:ph type="ftr" sz="quarter" idx="11"/>
          </p:nvPr>
        </p:nvSpPr>
        <p:spPr/>
        <p:txBody>
          <a:bodyPr/>
          <a:lstStyle>
            <a:lvl1pPr eaLnBrk="0" fontAlgn="base" hangingPunct="0">
              <a:spcBef>
                <a:spcPct val="0"/>
              </a:spcBef>
              <a:spcAft>
                <a:spcPct val="0"/>
              </a:spcAft>
              <a:defRPr b="1">
                <a:latin typeface="Arial" charset="0"/>
              </a:defRPr>
            </a:lvl1pPr>
          </a:lstStyle>
          <a:p>
            <a:pPr>
              <a:defRPr/>
            </a:pPr>
            <a:endParaRPr lang="fr-FR"/>
          </a:p>
        </p:txBody>
      </p:sp>
      <p:sp>
        <p:nvSpPr>
          <p:cNvPr id="6" name="Espace réservé du numéro de diapositive 5">
            <a:extLst>
              <a:ext uri="{FF2B5EF4-FFF2-40B4-BE49-F238E27FC236}">
                <a16:creationId xmlns:a16="http://schemas.microsoft.com/office/drawing/2014/main" id="{7E981D66-C4E3-4DAD-932B-52A1780082AC}"/>
              </a:ext>
            </a:extLst>
          </p:cNvPr>
          <p:cNvSpPr>
            <a:spLocks noGrp="1"/>
          </p:cNvSpPr>
          <p:nvPr>
            <p:ph type="sldNum" sz="quarter" idx="12"/>
          </p:nvPr>
        </p:nvSpPr>
        <p:spPr/>
        <p:txBody>
          <a:bodyPr/>
          <a:lstStyle>
            <a:lvl1pPr eaLnBrk="0" hangingPunct="0">
              <a:defRPr b="1">
                <a:latin typeface="Arial" pitchFamily="34" charset="0"/>
              </a:defRPr>
            </a:lvl1pPr>
          </a:lstStyle>
          <a:p>
            <a:fld id="{841376FD-0A15-4B20-8F6F-FC34F67961D4}" type="slidenum">
              <a:rPr lang="fr-FR" altLang="fr-FR"/>
              <a:pPr/>
              <a:t>‹N°›</a:t>
            </a:fld>
            <a:endParaRPr lang="fr-FR" altLang="fr-FR"/>
          </a:p>
        </p:txBody>
      </p:sp>
    </p:spTree>
    <p:extLst>
      <p:ext uri="{BB962C8B-B14F-4D97-AF65-F5344CB8AC3E}">
        <p14:creationId xmlns:p14="http://schemas.microsoft.com/office/powerpoint/2010/main" val="1822600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D709A95-6276-4CBF-98DD-2B736E856EED}"/>
              </a:ext>
            </a:extLst>
          </p:cNvPr>
          <p:cNvSpPr>
            <a:spLocks noGrp="1"/>
          </p:cNvSpPr>
          <p:nvPr>
            <p:ph type="dt" sz="half" idx="10"/>
          </p:nvPr>
        </p:nvSpPr>
        <p:spPr/>
        <p:txBody>
          <a:bodyPr/>
          <a:lstStyle>
            <a:lvl1pPr eaLnBrk="0" fontAlgn="base" hangingPunct="0">
              <a:spcBef>
                <a:spcPct val="0"/>
              </a:spcBef>
              <a:spcAft>
                <a:spcPct val="0"/>
              </a:spcAft>
              <a:defRPr b="1">
                <a:latin typeface="Arial" charset="0"/>
              </a:defRPr>
            </a:lvl1pPr>
          </a:lstStyle>
          <a:p>
            <a:pPr>
              <a:defRPr/>
            </a:pPr>
            <a:fld id="{A42A75A3-6492-457B-BC29-C608CC8D06DC}" type="datetimeFigureOut">
              <a:rPr lang="fr-FR"/>
              <a:pPr>
                <a:defRPr/>
              </a:pPr>
              <a:t>23/02/2026</a:t>
            </a:fld>
            <a:endParaRPr lang="fr-FR"/>
          </a:p>
        </p:txBody>
      </p:sp>
      <p:sp>
        <p:nvSpPr>
          <p:cNvPr id="5" name="Espace réservé du pied de page 4">
            <a:extLst>
              <a:ext uri="{FF2B5EF4-FFF2-40B4-BE49-F238E27FC236}">
                <a16:creationId xmlns:a16="http://schemas.microsoft.com/office/drawing/2014/main" id="{33980FF6-AFAC-4840-9142-AD47D01A68FE}"/>
              </a:ext>
            </a:extLst>
          </p:cNvPr>
          <p:cNvSpPr>
            <a:spLocks noGrp="1"/>
          </p:cNvSpPr>
          <p:nvPr>
            <p:ph type="ftr" sz="quarter" idx="11"/>
          </p:nvPr>
        </p:nvSpPr>
        <p:spPr/>
        <p:txBody>
          <a:bodyPr/>
          <a:lstStyle>
            <a:lvl1pPr eaLnBrk="0" fontAlgn="base" hangingPunct="0">
              <a:spcBef>
                <a:spcPct val="0"/>
              </a:spcBef>
              <a:spcAft>
                <a:spcPct val="0"/>
              </a:spcAft>
              <a:defRPr b="1">
                <a:latin typeface="Arial" charset="0"/>
              </a:defRPr>
            </a:lvl1pPr>
          </a:lstStyle>
          <a:p>
            <a:pPr>
              <a:defRPr/>
            </a:pPr>
            <a:endParaRPr lang="fr-FR"/>
          </a:p>
        </p:txBody>
      </p:sp>
      <p:sp>
        <p:nvSpPr>
          <p:cNvPr id="6" name="Espace réservé du numéro de diapositive 5">
            <a:extLst>
              <a:ext uri="{FF2B5EF4-FFF2-40B4-BE49-F238E27FC236}">
                <a16:creationId xmlns:a16="http://schemas.microsoft.com/office/drawing/2014/main" id="{783D0F08-C333-4811-AC2A-D856283EA8AB}"/>
              </a:ext>
            </a:extLst>
          </p:cNvPr>
          <p:cNvSpPr>
            <a:spLocks noGrp="1"/>
          </p:cNvSpPr>
          <p:nvPr>
            <p:ph type="sldNum" sz="quarter" idx="12"/>
          </p:nvPr>
        </p:nvSpPr>
        <p:spPr/>
        <p:txBody>
          <a:bodyPr/>
          <a:lstStyle>
            <a:lvl1pPr eaLnBrk="0" hangingPunct="0">
              <a:defRPr b="1">
                <a:latin typeface="Arial" pitchFamily="34" charset="0"/>
              </a:defRPr>
            </a:lvl1pPr>
          </a:lstStyle>
          <a:p>
            <a:fld id="{989544DA-FFAE-4EEC-9AD2-04504ECAC783}" type="slidenum">
              <a:rPr lang="fr-FR" altLang="fr-FR"/>
              <a:pPr/>
              <a:t>‹N°›</a:t>
            </a:fld>
            <a:endParaRPr lang="fr-FR" altLang="fr-FR"/>
          </a:p>
        </p:txBody>
      </p:sp>
    </p:spTree>
    <p:extLst>
      <p:ext uri="{BB962C8B-B14F-4D97-AF65-F5344CB8AC3E}">
        <p14:creationId xmlns:p14="http://schemas.microsoft.com/office/powerpoint/2010/main" val="3177563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7295"/>
            <a:ext cx="84201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27F26332-5BFE-4B14-8483-6EF306BB7373}"/>
              </a:ext>
            </a:extLst>
          </p:cNvPr>
          <p:cNvSpPr>
            <a:spLocks noGrp="1"/>
          </p:cNvSpPr>
          <p:nvPr>
            <p:ph type="dt" sz="half" idx="10"/>
          </p:nvPr>
        </p:nvSpPr>
        <p:spPr/>
        <p:txBody>
          <a:bodyPr/>
          <a:lstStyle>
            <a:lvl1pPr eaLnBrk="0" fontAlgn="base" hangingPunct="0">
              <a:spcBef>
                <a:spcPct val="0"/>
              </a:spcBef>
              <a:spcAft>
                <a:spcPct val="0"/>
              </a:spcAft>
              <a:defRPr b="1">
                <a:latin typeface="Arial" charset="0"/>
              </a:defRPr>
            </a:lvl1pPr>
          </a:lstStyle>
          <a:p>
            <a:pPr>
              <a:defRPr/>
            </a:pPr>
            <a:fld id="{E637341A-5A54-4D61-A13E-09F9D535A18D}" type="datetimeFigureOut">
              <a:rPr lang="fr-FR"/>
              <a:pPr>
                <a:defRPr/>
              </a:pPr>
              <a:t>23/02/2026</a:t>
            </a:fld>
            <a:endParaRPr lang="fr-FR"/>
          </a:p>
        </p:txBody>
      </p:sp>
      <p:sp>
        <p:nvSpPr>
          <p:cNvPr id="5" name="Espace réservé du pied de page 4">
            <a:extLst>
              <a:ext uri="{FF2B5EF4-FFF2-40B4-BE49-F238E27FC236}">
                <a16:creationId xmlns:a16="http://schemas.microsoft.com/office/drawing/2014/main" id="{A62585C4-CEDB-4F99-8579-6FE1AB2F1551}"/>
              </a:ext>
            </a:extLst>
          </p:cNvPr>
          <p:cNvSpPr>
            <a:spLocks noGrp="1"/>
          </p:cNvSpPr>
          <p:nvPr>
            <p:ph type="ftr" sz="quarter" idx="11"/>
          </p:nvPr>
        </p:nvSpPr>
        <p:spPr/>
        <p:txBody>
          <a:bodyPr/>
          <a:lstStyle>
            <a:lvl1pPr eaLnBrk="0" fontAlgn="base" hangingPunct="0">
              <a:spcBef>
                <a:spcPct val="0"/>
              </a:spcBef>
              <a:spcAft>
                <a:spcPct val="0"/>
              </a:spcAft>
              <a:defRPr b="1">
                <a:latin typeface="Arial" charset="0"/>
              </a:defRPr>
            </a:lvl1pPr>
          </a:lstStyle>
          <a:p>
            <a:pPr>
              <a:defRPr/>
            </a:pPr>
            <a:endParaRPr lang="fr-FR"/>
          </a:p>
        </p:txBody>
      </p:sp>
      <p:sp>
        <p:nvSpPr>
          <p:cNvPr id="6" name="Espace réservé du numéro de diapositive 5">
            <a:extLst>
              <a:ext uri="{FF2B5EF4-FFF2-40B4-BE49-F238E27FC236}">
                <a16:creationId xmlns:a16="http://schemas.microsoft.com/office/drawing/2014/main" id="{5B2D8D5C-5219-4222-9503-1AB8019BEE7B}"/>
              </a:ext>
            </a:extLst>
          </p:cNvPr>
          <p:cNvSpPr>
            <a:spLocks noGrp="1"/>
          </p:cNvSpPr>
          <p:nvPr>
            <p:ph type="sldNum" sz="quarter" idx="12"/>
          </p:nvPr>
        </p:nvSpPr>
        <p:spPr/>
        <p:txBody>
          <a:bodyPr/>
          <a:lstStyle>
            <a:lvl1pPr eaLnBrk="0" hangingPunct="0">
              <a:defRPr b="1">
                <a:latin typeface="Arial" pitchFamily="34" charset="0"/>
              </a:defRPr>
            </a:lvl1pPr>
          </a:lstStyle>
          <a:p>
            <a:fld id="{BB454A3E-B16C-4DFF-A031-7EAE72046C71}" type="slidenum">
              <a:rPr lang="fr-FR" altLang="fr-FR"/>
              <a:pPr/>
              <a:t>‹N°›</a:t>
            </a:fld>
            <a:endParaRPr lang="fr-FR" altLang="fr-FR"/>
          </a:p>
        </p:txBody>
      </p:sp>
    </p:spTree>
    <p:extLst>
      <p:ext uri="{BB962C8B-B14F-4D97-AF65-F5344CB8AC3E}">
        <p14:creationId xmlns:p14="http://schemas.microsoft.com/office/powerpoint/2010/main" val="238834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odèle SC-pwp">
    <p:spTree>
      <p:nvGrpSpPr>
        <p:cNvPr id="1" name=""/>
        <p:cNvGrpSpPr/>
        <p:nvPr/>
      </p:nvGrpSpPr>
      <p:grpSpPr>
        <a:xfrm>
          <a:off x="0" y="0"/>
          <a:ext cx="0" cy="0"/>
          <a:chOff x="0" y="0"/>
          <a:chExt cx="0" cy="0"/>
        </a:xfrm>
      </p:grpSpPr>
      <p:sp>
        <p:nvSpPr>
          <p:cNvPr id="2" name="Titre 1"/>
          <p:cNvSpPr>
            <a:spLocks noGrp="1"/>
          </p:cNvSpPr>
          <p:nvPr>
            <p:ph type="title"/>
          </p:nvPr>
        </p:nvSpPr>
        <p:spPr>
          <a:xfrm>
            <a:off x="-773946" y="-214338"/>
            <a:ext cx="11299110" cy="1214446"/>
          </a:xfrm>
          <a:ln>
            <a:solidFill>
              <a:srgbClr val="C00000"/>
            </a:solidFill>
          </a:ln>
        </p:spPr>
        <p:txBody>
          <a:bodyPr/>
          <a:lstStyle/>
          <a:p>
            <a:r>
              <a:rPr lang="fr-FR" dirty="0"/>
              <a:t>Cliquez pour modifier le style du titre</a:t>
            </a:r>
          </a:p>
        </p:txBody>
      </p:sp>
      <p:sp>
        <p:nvSpPr>
          <p:cNvPr id="3" name="Espace réservé du contenu 2"/>
          <p:cNvSpPr>
            <a:spLocks noGrp="1"/>
          </p:cNvSpPr>
          <p:nvPr>
            <p:ph idx="1"/>
          </p:nvPr>
        </p:nvSpPr>
        <p:spPr>
          <a:xfrm>
            <a:off x="541705" y="1500177"/>
            <a:ext cx="8915400" cy="5000659"/>
          </a:xfrm>
        </p:spPr>
        <p:txBody>
          <a:bodyPr/>
          <a:lstStyle/>
          <a:p>
            <a:pPr lvl="0"/>
            <a:r>
              <a:rPr lang="fr-FR" dirty="0"/>
              <a:t>Cliquez pour modifier les styles du texte du masque</a:t>
            </a:r>
          </a:p>
          <a:p>
            <a:pPr lvl="1"/>
            <a:r>
              <a:rPr lang="fr-FR" dirty="0"/>
              <a:t>Deuxième niveau</a:t>
            </a:r>
          </a:p>
        </p:txBody>
      </p:sp>
      <p:sp>
        <p:nvSpPr>
          <p:cNvPr id="4" name="Espace réservé du numéro de diapositive 5"/>
          <p:cNvSpPr>
            <a:spLocks noGrp="1"/>
          </p:cNvSpPr>
          <p:nvPr>
            <p:ph type="sldNum" sz="quarter" idx="10"/>
          </p:nvPr>
        </p:nvSpPr>
        <p:spPr/>
        <p:txBody>
          <a:bodyPr/>
          <a:lstStyle>
            <a:lvl1pPr>
              <a:defRPr b="1" smtClean="0">
                <a:latin typeface="Arial" pitchFamily="34" charset="0"/>
              </a:defRPr>
            </a:lvl1pPr>
          </a:lstStyle>
          <a:p>
            <a:pPr>
              <a:defRPr/>
            </a:pPr>
            <a:fld id="{6719C971-429A-479F-9472-E9E9A43F0090}" type="slidenum">
              <a:rPr lang="fr-FR" altLang="fr-FR"/>
              <a:pPr>
                <a:defRPr/>
              </a:pPr>
              <a:t>‹N°›</a:t>
            </a:fld>
            <a:endParaRPr lang="fr-FR" altLang="fr-FR"/>
          </a:p>
        </p:txBody>
      </p:sp>
      <p:sp>
        <p:nvSpPr>
          <p:cNvPr id="5" name="Espace réservé du pied de page 4"/>
          <p:cNvSpPr>
            <a:spLocks noGrp="1"/>
          </p:cNvSpPr>
          <p:nvPr>
            <p:ph type="ftr" sz="quarter" idx="11"/>
          </p:nvPr>
        </p:nvSpPr>
        <p:spPr/>
        <p:txBody>
          <a:bodyPr/>
          <a:lstStyle>
            <a:lvl1pPr algn="ctr" fontAlgn="base">
              <a:spcBef>
                <a:spcPct val="0"/>
              </a:spcBef>
              <a:spcAft>
                <a:spcPct val="0"/>
              </a:spcAft>
              <a:defRPr sz="1200" b="1">
                <a:solidFill>
                  <a:prstClr val="black"/>
                </a:solidFill>
                <a:latin typeface="Arial" charset="0"/>
              </a:defRPr>
            </a:lvl1pPr>
          </a:lstStyle>
          <a:p>
            <a:pPr>
              <a:defRPr/>
            </a:pPr>
            <a:r>
              <a:rPr lang="fr-FR"/>
              <a:t>©Apprendre à raconter</a:t>
            </a:r>
          </a:p>
        </p:txBody>
      </p:sp>
    </p:spTree>
    <p:extLst>
      <p:ext uri="{BB962C8B-B14F-4D97-AF65-F5344CB8AC3E}">
        <p14:creationId xmlns:p14="http://schemas.microsoft.com/office/powerpoint/2010/main" val="3789347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ECD7D7E-8695-4812-9EBA-ADABF75236B4}"/>
              </a:ext>
            </a:extLst>
          </p:cNvPr>
          <p:cNvSpPr>
            <a:spLocks noGrp="1"/>
          </p:cNvSpPr>
          <p:nvPr>
            <p:ph type="dt" sz="half" idx="10"/>
          </p:nvPr>
        </p:nvSpPr>
        <p:spPr/>
        <p:txBody>
          <a:bodyPr/>
          <a:lstStyle>
            <a:lvl1pPr eaLnBrk="0" fontAlgn="base" hangingPunct="0">
              <a:spcBef>
                <a:spcPct val="0"/>
              </a:spcBef>
              <a:spcAft>
                <a:spcPct val="0"/>
              </a:spcAft>
              <a:defRPr b="1">
                <a:latin typeface="Arial" charset="0"/>
              </a:defRPr>
            </a:lvl1pPr>
          </a:lstStyle>
          <a:p>
            <a:pPr>
              <a:defRPr/>
            </a:pPr>
            <a:fld id="{EB90E2EC-AFE4-4425-AE31-0FC69D8E4130}" type="datetimeFigureOut">
              <a:rPr lang="fr-FR"/>
              <a:pPr>
                <a:defRPr/>
              </a:pPr>
              <a:t>23/02/2026</a:t>
            </a:fld>
            <a:endParaRPr lang="fr-FR"/>
          </a:p>
        </p:txBody>
      </p:sp>
      <p:sp>
        <p:nvSpPr>
          <p:cNvPr id="6" name="Espace réservé du pied de page 5">
            <a:extLst>
              <a:ext uri="{FF2B5EF4-FFF2-40B4-BE49-F238E27FC236}">
                <a16:creationId xmlns:a16="http://schemas.microsoft.com/office/drawing/2014/main" id="{9E0DEDB2-6BA5-423F-9BA5-8FF36B2D3F0B}"/>
              </a:ext>
            </a:extLst>
          </p:cNvPr>
          <p:cNvSpPr>
            <a:spLocks noGrp="1"/>
          </p:cNvSpPr>
          <p:nvPr>
            <p:ph type="ftr" sz="quarter" idx="11"/>
          </p:nvPr>
        </p:nvSpPr>
        <p:spPr/>
        <p:txBody>
          <a:bodyPr/>
          <a:lstStyle>
            <a:lvl1pPr eaLnBrk="0" fontAlgn="base" hangingPunct="0">
              <a:spcBef>
                <a:spcPct val="0"/>
              </a:spcBef>
              <a:spcAft>
                <a:spcPct val="0"/>
              </a:spcAft>
              <a:defRPr b="1">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8DC6E594-1249-492A-B021-3D55897685C0}"/>
              </a:ext>
            </a:extLst>
          </p:cNvPr>
          <p:cNvSpPr>
            <a:spLocks noGrp="1"/>
          </p:cNvSpPr>
          <p:nvPr>
            <p:ph type="sldNum" sz="quarter" idx="12"/>
          </p:nvPr>
        </p:nvSpPr>
        <p:spPr/>
        <p:txBody>
          <a:bodyPr/>
          <a:lstStyle>
            <a:lvl1pPr eaLnBrk="0" hangingPunct="0">
              <a:defRPr b="1">
                <a:latin typeface="Arial" pitchFamily="34" charset="0"/>
              </a:defRPr>
            </a:lvl1pPr>
          </a:lstStyle>
          <a:p>
            <a:fld id="{581E622C-7C85-48A7-B3C0-17EE683929C6}" type="slidenum">
              <a:rPr lang="fr-FR" altLang="fr-FR"/>
              <a:pPr/>
              <a:t>‹N°›</a:t>
            </a:fld>
            <a:endParaRPr lang="fr-FR" altLang="fr-FR"/>
          </a:p>
        </p:txBody>
      </p:sp>
    </p:spTree>
    <p:extLst>
      <p:ext uri="{BB962C8B-B14F-4D97-AF65-F5344CB8AC3E}">
        <p14:creationId xmlns:p14="http://schemas.microsoft.com/office/powerpoint/2010/main" val="1252721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E1DA65C-6D93-48B3-8E3A-E459807F52EF}"/>
              </a:ext>
            </a:extLst>
          </p:cNvPr>
          <p:cNvSpPr>
            <a:spLocks noGrp="1"/>
          </p:cNvSpPr>
          <p:nvPr>
            <p:ph type="dt" sz="half" idx="10"/>
          </p:nvPr>
        </p:nvSpPr>
        <p:spPr/>
        <p:txBody>
          <a:bodyPr/>
          <a:lstStyle>
            <a:lvl1pPr eaLnBrk="0" fontAlgn="base" hangingPunct="0">
              <a:spcBef>
                <a:spcPct val="0"/>
              </a:spcBef>
              <a:spcAft>
                <a:spcPct val="0"/>
              </a:spcAft>
              <a:defRPr b="1">
                <a:latin typeface="Arial" charset="0"/>
              </a:defRPr>
            </a:lvl1pPr>
          </a:lstStyle>
          <a:p>
            <a:pPr>
              <a:defRPr/>
            </a:pPr>
            <a:fld id="{9A7ED485-85FD-4E7C-B0F8-705A961B0118}" type="datetimeFigureOut">
              <a:rPr lang="fr-FR"/>
              <a:pPr>
                <a:defRPr/>
              </a:pPr>
              <a:t>23/02/2026</a:t>
            </a:fld>
            <a:endParaRPr lang="fr-FR"/>
          </a:p>
        </p:txBody>
      </p:sp>
      <p:sp>
        <p:nvSpPr>
          <p:cNvPr id="8" name="Espace réservé du pied de page 7">
            <a:extLst>
              <a:ext uri="{FF2B5EF4-FFF2-40B4-BE49-F238E27FC236}">
                <a16:creationId xmlns:a16="http://schemas.microsoft.com/office/drawing/2014/main" id="{EDD71B38-792E-4897-A3DE-46D9A4CF99B2}"/>
              </a:ext>
            </a:extLst>
          </p:cNvPr>
          <p:cNvSpPr>
            <a:spLocks noGrp="1"/>
          </p:cNvSpPr>
          <p:nvPr>
            <p:ph type="ftr" sz="quarter" idx="11"/>
          </p:nvPr>
        </p:nvSpPr>
        <p:spPr/>
        <p:txBody>
          <a:bodyPr/>
          <a:lstStyle>
            <a:lvl1pPr eaLnBrk="0" fontAlgn="base" hangingPunct="0">
              <a:spcBef>
                <a:spcPct val="0"/>
              </a:spcBef>
              <a:spcAft>
                <a:spcPct val="0"/>
              </a:spcAft>
              <a:defRPr b="1">
                <a:latin typeface="Arial" charset="0"/>
              </a:defRPr>
            </a:lvl1pPr>
          </a:lstStyle>
          <a:p>
            <a:pPr>
              <a:defRPr/>
            </a:pPr>
            <a:endParaRPr lang="fr-FR"/>
          </a:p>
        </p:txBody>
      </p:sp>
      <p:sp>
        <p:nvSpPr>
          <p:cNvPr id="9" name="Espace réservé du numéro de diapositive 8">
            <a:extLst>
              <a:ext uri="{FF2B5EF4-FFF2-40B4-BE49-F238E27FC236}">
                <a16:creationId xmlns:a16="http://schemas.microsoft.com/office/drawing/2014/main" id="{9B4ED285-0487-4020-A427-AE180E6AB70B}"/>
              </a:ext>
            </a:extLst>
          </p:cNvPr>
          <p:cNvSpPr>
            <a:spLocks noGrp="1"/>
          </p:cNvSpPr>
          <p:nvPr>
            <p:ph type="sldNum" sz="quarter" idx="12"/>
          </p:nvPr>
        </p:nvSpPr>
        <p:spPr/>
        <p:txBody>
          <a:bodyPr/>
          <a:lstStyle>
            <a:lvl1pPr eaLnBrk="0" hangingPunct="0">
              <a:defRPr b="1">
                <a:latin typeface="Arial" pitchFamily="34" charset="0"/>
              </a:defRPr>
            </a:lvl1pPr>
          </a:lstStyle>
          <a:p>
            <a:fld id="{90EEDD8E-A9FE-4BF8-8A1D-854C89DC527C}" type="slidenum">
              <a:rPr lang="fr-FR" altLang="fr-FR"/>
              <a:pPr/>
              <a:t>‹N°›</a:t>
            </a:fld>
            <a:endParaRPr lang="fr-FR" altLang="fr-FR"/>
          </a:p>
        </p:txBody>
      </p:sp>
    </p:spTree>
    <p:extLst>
      <p:ext uri="{BB962C8B-B14F-4D97-AF65-F5344CB8AC3E}">
        <p14:creationId xmlns:p14="http://schemas.microsoft.com/office/powerpoint/2010/main" val="2951765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93EEE04-CCE3-4424-A783-0305E109F167}"/>
              </a:ext>
            </a:extLst>
          </p:cNvPr>
          <p:cNvSpPr>
            <a:spLocks noGrp="1"/>
          </p:cNvSpPr>
          <p:nvPr>
            <p:ph type="dt" sz="half" idx="10"/>
          </p:nvPr>
        </p:nvSpPr>
        <p:spPr/>
        <p:txBody>
          <a:bodyPr/>
          <a:lstStyle>
            <a:lvl1pPr eaLnBrk="0" fontAlgn="base" hangingPunct="0">
              <a:spcBef>
                <a:spcPct val="0"/>
              </a:spcBef>
              <a:spcAft>
                <a:spcPct val="0"/>
              </a:spcAft>
              <a:defRPr b="1">
                <a:latin typeface="Arial" charset="0"/>
              </a:defRPr>
            </a:lvl1pPr>
          </a:lstStyle>
          <a:p>
            <a:pPr>
              <a:defRPr/>
            </a:pPr>
            <a:fld id="{69D4602A-1544-490D-BA45-46936E62899E}" type="datetimeFigureOut">
              <a:rPr lang="fr-FR"/>
              <a:pPr>
                <a:defRPr/>
              </a:pPr>
              <a:t>23/02/2026</a:t>
            </a:fld>
            <a:endParaRPr lang="fr-FR"/>
          </a:p>
        </p:txBody>
      </p:sp>
      <p:sp>
        <p:nvSpPr>
          <p:cNvPr id="4" name="Espace réservé du pied de page 3">
            <a:extLst>
              <a:ext uri="{FF2B5EF4-FFF2-40B4-BE49-F238E27FC236}">
                <a16:creationId xmlns:a16="http://schemas.microsoft.com/office/drawing/2014/main" id="{B9D07E05-65C6-4272-AD31-9551ED45EF53}"/>
              </a:ext>
            </a:extLst>
          </p:cNvPr>
          <p:cNvSpPr>
            <a:spLocks noGrp="1"/>
          </p:cNvSpPr>
          <p:nvPr>
            <p:ph type="ftr" sz="quarter" idx="11"/>
          </p:nvPr>
        </p:nvSpPr>
        <p:spPr/>
        <p:txBody>
          <a:bodyPr/>
          <a:lstStyle>
            <a:lvl1pPr eaLnBrk="0" fontAlgn="base" hangingPunct="0">
              <a:spcBef>
                <a:spcPct val="0"/>
              </a:spcBef>
              <a:spcAft>
                <a:spcPct val="0"/>
              </a:spcAft>
              <a:defRPr b="1">
                <a:latin typeface="Arial" charset="0"/>
              </a:defRPr>
            </a:lvl1pPr>
          </a:lstStyle>
          <a:p>
            <a:pPr>
              <a:defRPr/>
            </a:pPr>
            <a:endParaRPr lang="fr-FR"/>
          </a:p>
        </p:txBody>
      </p:sp>
      <p:sp>
        <p:nvSpPr>
          <p:cNvPr id="5" name="Espace réservé du numéro de diapositive 4">
            <a:extLst>
              <a:ext uri="{FF2B5EF4-FFF2-40B4-BE49-F238E27FC236}">
                <a16:creationId xmlns:a16="http://schemas.microsoft.com/office/drawing/2014/main" id="{D38EC3F1-049F-4F8D-B2D5-2110695866DD}"/>
              </a:ext>
            </a:extLst>
          </p:cNvPr>
          <p:cNvSpPr>
            <a:spLocks noGrp="1"/>
          </p:cNvSpPr>
          <p:nvPr>
            <p:ph type="sldNum" sz="quarter" idx="12"/>
          </p:nvPr>
        </p:nvSpPr>
        <p:spPr/>
        <p:txBody>
          <a:bodyPr/>
          <a:lstStyle>
            <a:lvl1pPr eaLnBrk="0" hangingPunct="0">
              <a:defRPr b="1">
                <a:latin typeface="Arial" pitchFamily="34" charset="0"/>
              </a:defRPr>
            </a:lvl1pPr>
          </a:lstStyle>
          <a:p>
            <a:fld id="{1F772FBD-7542-4EC8-8707-5B480B0663D0}" type="slidenum">
              <a:rPr lang="fr-FR" altLang="fr-FR"/>
              <a:pPr/>
              <a:t>‹N°›</a:t>
            </a:fld>
            <a:endParaRPr lang="fr-FR" altLang="fr-FR"/>
          </a:p>
        </p:txBody>
      </p:sp>
    </p:spTree>
    <p:extLst>
      <p:ext uri="{BB962C8B-B14F-4D97-AF65-F5344CB8AC3E}">
        <p14:creationId xmlns:p14="http://schemas.microsoft.com/office/powerpoint/2010/main" val="1340561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B6EC851-4834-4E05-91F6-7FB12956BE01}"/>
              </a:ext>
            </a:extLst>
          </p:cNvPr>
          <p:cNvSpPr>
            <a:spLocks noGrp="1"/>
          </p:cNvSpPr>
          <p:nvPr>
            <p:ph type="dt" sz="half" idx="10"/>
          </p:nvPr>
        </p:nvSpPr>
        <p:spPr/>
        <p:txBody>
          <a:bodyPr/>
          <a:lstStyle>
            <a:lvl1pPr eaLnBrk="0" fontAlgn="base" hangingPunct="0">
              <a:spcBef>
                <a:spcPct val="0"/>
              </a:spcBef>
              <a:spcAft>
                <a:spcPct val="0"/>
              </a:spcAft>
              <a:defRPr b="1">
                <a:latin typeface="Arial" charset="0"/>
              </a:defRPr>
            </a:lvl1pPr>
          </a:lstStyle>
          <a:p>
            <a:pPr>
              <a:defRPr/>
            </a:pPr>
            <a:fld id="{5D43AC72-BAB8-4AE2-AFDC-099A2D4B35A6}" type="datetimeFigureOut">
              <a:rPr lang="fr-FR"/>
              <a:pPr>
                <a:defRPr/>
              </a:pPr>
              <a:t>23/02/2026</a:t>
            </a:fld>
            <a:endParaRPr lang="fr-FR"/>
          </a:p>
        </p:txBody>
      </p:sp>
      <p:sp>
        <p:nvSpPr>
          <p:cNvPr id="3" name="Espace réservé du pied de page 2">
            <a:extLst>
              <a:ext uri="{FF2B5EF4-FFF2-40B4-BE49-F238E27FC236}">
                <a16:creationId xmlns:a16="http://schemas.microsoft.com/office/drawing/2014/main" id="{76B8B80B-D8ED-4E68-9A6F-327AAE5DEE9F}"/>
              </a:ext>
            </a:extLst>
          </p:cNvPr>
          <p:cNvSpPr>
            <a:spLocks noGrp="1"/>
          </p:cNvSpPr>
          <p:nvPr>
            <p:ph type="ftr" sz="quarter" idx="11"/>
          </p:nvPr>
        </p:nvSpPr>
        <p:spPr/>
        <p:txBody>
          <a:bodyPr/>
          <a:lstStyle>
            <a:lvl1pPr eaLnBrk="0" fontAlgn="base" hangingPunct="0">
              <a:spcBef>
                <a:spcPct val="0"/>
              </a:spcBef>
              <a:spcAft>
                <a:spcPct val="0"/>
              </a:spcAft>
              <a:defRPr b="1">
                <a:latin typeface="Arial" charset="0"/>
              </a:defRPr>
            </a:lvl1pPr>
          </a:lstStyle>
          <a:p>
            <a:pPr>
              <a:defRPr/>
            </a:pPr>
            <a:endParaRPr lang="fr-FR"/>
          </a:p>
        </p:txBody>
      </p:sp>
      <p:sp>
        <p:nvSpPr>
          <p:cNvPr id="4" name="Espace réservé du numéro de diapositive 3">
            <a:extLst>
              <a:ext uri="{FF2B5EF4-FFF2-40B4-BE49-F238E27FC236}">
                <a16:creationId xmlns:a16="http://schemas.microsoft.com/office/drawing/2014/main" id="{087F25E6-2746-43A8-AAA1-F1380422CC6F}"/>
              </a:ext>
            </a:extLst>
          </p:cNvPr>
          <p:cNvSpPr>
            <a:spLocks noGrp="1"/>
          </p:cNvSpPr>
          <p:nvPr>
            <p:ph type="sldNum" sz="quarter" idx="12"/>
          </p:nvPr>
        </p:nvSpPr>
        <p:spPr/>
        <p:txBody>
          <a:bodyPr/>
          <a:lstStyle>
            <a:lvl1pPr eaLnBrk="0" hangingPunct="0">
              <a:defRPr b="1">
                <a:latin typeface="Arial" pitchFamily="34" charset="0"/>
              </a:defRPr>
            </a:lvl1pPr>
          </a:lstStyle>
          <a:p>
            <a:fld id="{33406658-42AD-4706-B945-4E60C3F6E79D}" type="slidenum">
              <a:rPr lang="fr-FR" altLang="fr-FR"/>
              <a:pPr/>
              <a:t>‹N°›</a:t>
            </a:fld>
            <a:endParaRPr lang="fr-FR" altLang="fr-FR"/>
          </a:p>
        </p:txBody>
      </p:sp>
    </p:spTree>
    <p:extLst>
      <p:ext uri="{BB962C8B-B14F-4D97-AF65-F5344CB8AC3E}">
        <p14:creationId xmlns:p14="http://schemas.microsoft.com/office/powerpoint/2010/main" val="2353498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872974" y="27344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B8876362-E20E-4C69-B22C-AFB8AAA95709}"/>
              </a:ext>
            </a:extLst>
          </p:cNvPr>
          <p:cNvSpPr>
            <a:spLocks noGrp="1"/>
          </p:cNvSpPr>
          <p:nvPr>
            <p:ph type="dt" sz="half" idx="10"/>
          </p:nvPr>
        </p:nvSpPr>
        <p:spPr/>
        <p:txBody>
          <a:bodyPr/>
          <a:lstStyle>
            <a:lvl1pPr eaLnBrk="0" fontAlgn="base" hangingPunct="0">
              <a:spcBef>
                <a:spcPct val="0"/>
              </a:spcBef>
              <a:spcAft>
                <a:spcPct val="0"/>
              </a:spcAft>
              <a:defRPr b="1">
                <a:latin typeface="Arial" charset="0"/>
              </a:defRPr>
            </a:lvl1pPr>
          </a:lstStyle>
          <a:p>
            <a:pPr>
              <a:defRPr/>
            </a:pPr>
            <a:fld id="{6C4792AC-3494-452D-8867-FCA8C42910B0}" type="datetimeFigureOut">
              <a:rPr lang="fr-FR"/>
              <a:pPr>
                <a:defRPr/>
              </a:pPr>
              <a:t>23/02/2026</a:t>
            </a:fld>
            <a:endParaRPr lang="fr-FR"/>
          </a:p>
        </p:txBody>
      </p:sp>
      <p:sp>
        <p:nvSpPr>
          <p:cNvPr id="6" name="Espace réservé du pied de page 5">
            <a:extLst>
              <a:ext uri="{FF2B5EF4-FFF2-40B4-BE49-F238E27FC236}">
                <a16:creationId xmlns:a16="http://schemas.microsoft.com/office/drawing/2014/main" id="{F0642CFA-2D46-4107-A1C6-B99429EFAE95}"/>
              </a:ext>
            </a:extLst>
          </p:cNvPr>
          <p:cNvSpPr>
            <a:spLocks noGrp="1"/>
          </p:cNvSpPr>
          <p:nvPr>
            <p:ph type="ftr" sz="quarter" idx="11"/>
          </p:nvPr>
        </p:nvSpPr>
        <p:spPr/>
        <p:txBody>
          <a:bodyPr/>
          <a:lstStyle>
            <a:lvl1pPr eaLnBrk="0" fontAlgn="base" hangingPunct="0">
              <a:spcBef>
                <a:spcPct val="0"/>
              </a:spcBef>
              <a:spcAft>
                <a:spcPct val="0"/>
              </a:spcAft>
              <a:defRPr b="1">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61EE542B-3DAD-4353-8FD7-B34A576B3EF2}"/>
              </a:ext>
            </a:extLst>
          </p:cNvPr>
          <p:cNvSpPr>
            <a:spLocks noGrp="1"/>
          </p:cNvSpPr>
          <p:nvPr>
            <p:ph type="sldNum" sz="quarter" idx="12"/>
          </p:nvPr>
        </p:nvSpPr>
        <p:spPr/>
        <p:txBody>
          <a:bodyPr/>
          <a:lstStyle>
            <a:lvl1pPr eaLnBrk="0" hangingPunct="0">
              <a:defRPr b="1">
                <a:latin typeface="Arial" pitchFamily="34" charset="0"/>
              </a:defRPr>
            </a:lvl1pPr>
          </a:lstStyle>
          <a:p>
            <a:fld id="{876174E0-7E66-448C-AB3E-87ECCF77D86F}" type="slidenum">
              <a:rPr lang="fr-FR" altLang="fr-FR"/>
              <a:pPr/>
              <a:t>‹N°›</a:t>
            </a:fld>
            <a:endParaRPr lang="fr-FR" altLang="fr-FR"/>
          </a:p>
        </p:txBody>
      </p:sp>
    </p:spTree>
    <p:extLst>
      <p:ext uri="{BB962C8B-B14F-4D97-AF65-F5344CB8AC3E}">
        <p14:creationId xmlns:p14="http://schemas.microsoft.com/office/powerpoint/2010/main" val="2708640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565E52BD-E2EB-471D-9022-99F40F408B12}"/>
              </a:ext>
            </a:extLst>
          </p:cNvPr>
          <p:cNvSpPr>
            <a:spLocks noGrp="1"/>
          </p:cNvSpPr>
          <p:nvPr>
            <p:ph type="dt" sz="half" idx="10"/>
          </p:nvPr>
        </p:nvSpPr>
        <p:spPr/>
        <p:txBody>
          <a:bodyPr/>
          <a:lstStyle>
            <a:lvl1pPr eaLnBrk="0" fontAlgn="base" hangingPunct="0">
              <a:spcBef>
                <a:spcPct val="0"/>
              </a:spcBef>
              <a:spcAft>
                <a:spcPct val="0"/>
              </a:spcAft>
              <a:defRPr b="1">
                <a:latin typeface="Arial" charset="0"/>
              </a:defRPr>
            </a:lvl1pPr>
          </a:lstStyle>
          <a:p>
            <a:pPr>
              <a:defRPr/>
            </a:pPr>
            <a:fld id="{3DB470E5-8C31-4915-BDFC-9A53EED4759F}" type="datetimeFigureOut">
              <a:rPr lang="fr-FR"/>
              <a:pPr>
                <a:defRPr/>
              </a:pPr>
              <a:t>23/02/2026</a:t>
            </a:fld>
            <a:endParaRPr lang="fr-FR"/>
          </a:p>
        </p:txBody>
      </p:sp>
      <p:sp>
        <p:nvSpPr>
          <p:cNvPr id="6" name="Espace réservé du pied de page 5">
            <a:extLst>
              <a:ext uri="{FF2B5EF4-FFF2-40B4-BE49-F238E27FC236}">
                <a16:creationId xmlns:a16="http://schemas.microsoft.com/office/drawing/2014/main" id="{A7544D64-B6FE-4F31-AD29-BB445964A296}"/>
              </a:ext>
            </a:extLst>
          </p:cNvPr>
          <p:cNvSpPr>
            <a:spLocks noGrp="1"/>
          </p:cNvSpPr>
          <p:nvPr>
            <p:ph type="ftr" sz="quarter" idx="11"/>
          </p:nvPr>
        </p:nvSpPr>
        <p:spPr/>
        <p:txBody>
          <a:bodyPr/>
          <a:lstStyle>
            <a:lvl1pPr eaLnBrk="0" fontAlgn="base" hangingPunct="0">
              <a:spcBef>
                <a:spcPct val="0"/>
              </a:spcBef>
              <a:spcAft>
                <a:spcPct val="0"/>
              </a:spcAft>
              <a:defRPr b="1">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0CBF8044-693C-475B-AAA7-0E5696DC4B8F}"/>
              </a:ext>
            </a:extLst>
          </p:cNvPr>
          <p:cNvSpPr>
            <a:spLocks noGrp="1"/>
          </p:cNvSpPr>
          <p:nvPr>
            <p:ph type="sldNum" sz="quarter" idx="12"/>
          </p:nvPr>
        </p:nvSpPr>
        <p:spPr/>
        <p:txBody>
          <a:bodyPr/>
          <a:lstStyle>
            <a:lvl1pPr eaLnBrk="0" hangingPunct="0">
              <a:defRPr b="1">
                <a:latin typeface="Arial" pitchFamily="34" charset="0"/>
              </a:defRPr>
            </a:lvl1pPr>
          </a:lstStyle>
          <a:p>
            <a:fld id="{7266A7D0-06D3-42A4-B463-185B16DBEF59}" type="slidenum">
              <a:rPr lang="fr-FR" altLang="fr-FR"/>
              <a:pPr/>
              <a:t>‹N°›</a:t>
            </a:fld>
            <a:endParaRPr lang="fr-FR" altLang="fr-FR"/>
          </a:p>
        </p:txBody>
      </p:sp>
    </p:spTree>
    <p:extLst>
      <p:ext uri="{BB962C8B-B14F-4D97-AF65-F5344CB8AC3E}">
        <p14:creationId xmlns:p14="http://schemas.microsoft.com/office/powerpoint/2010/main" val="4144252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265B0D4-87FB-495F-B92E-76253AC88E01}"/>
              </a:ext>
            </a:extLst>
          </p:cNvPr>
          <p:cNvSpPr>
            <a:spLocks noGrp="1"/>
          </p:cNvSpPr>
          <p:nvPr>
            <p:ph type="dt" sz="half" idx="10"/>
          </p:nvPr>
        </p:nvSpPr>
        <p:spPr/>
        <p:txBody>
          <a:bodyPr/>
          <a:lstStyle>
            <a:lvl1pPr eaLnBrk="0" fontAlgn="base" hangingPunct="0">
              <a:spcBef>
                <a:spcPct val="0"/>
              </a:spcBef>
              <a:spcAft>
                <a:spcPct val="0"/>
              </a:spcAft>
              <a:defRPr b="1">
                <a:latin typeface="Arial" charset="0"/>
              </a:defRPr>
            </a:lvl1pPr>
          </a:lstStyle>
          <a:p>
            <a:pPr>
              <a:defRPr/>
            </a:pPr>
            <a:fld id="{ED59EEDE-09AB-416A-9192-8F7FF1B6032F}" type="datetimeFigureOut">
              <a:rPr lang="fr-FR"/>
              <a:pPr>
                <a:defRPr/>
              </a:pPr>
              <a:t>23/02/2026</a:t>
            </a:fld>
            <a:endParaRPr lang="fr-FR"/>
          </a:p>
        </p:txBody>
      </p:sp>
      <p:sp>
        <p:nvSpPr>
          <p:cNvPr id="5" name="Espace réservé du pied de page 4">
            <a:extLst>
              <a:ext uri="{FF2B5EF4-FFF2-40B4-BE49-F238E27FC236}">
                <a16:creationId xmlns:a16="http://schemas.microsoft.com/office/drawing/2014/main" id="{CCA80E38-826C-434F-9035-A5EE49E111DB}"/>
              </a:ext>
            </a:extLst>
          </p:cNvPr>
          <p:cNvSpPr>
            <a:spLocks noGrp="1"/>
          </p:cNvSpPr>
          <p:nvPr>
            <p:ph type="ftr" sz="quarter" idx="11"/>
          </p:nvPr>
        </p:nvSpPr>
        <p:spPr/>
        <p:txBody>
          <a:bodyPr/>
          <a:lstStyle>
            <a:lvl1pPr eaLnBrk="0" fontAlgn="base" hangingPunct="0">
              <a:spcBef>
                <a:spcPct val="0"/>
              </a:spcBef>
              <a:spcAft>
                <a:spcPct val="0"/>
              </a:spcAft>
              <a:defRPr b="1">
                <a:latin typeface="Arial" charset="0"/>
              </a:defRPr>
            </a:lvl1pPr>
          </a:lstStyle>
          <a:p>
            <a:pPr>
              <a:defRPr/>
            </a:pPr>
            <a:endParaRPr lang="fr-FR"/>
          </a:p>
        </p:txBody>
      </p:sp>
      <p:sp>
        <p:nvSpPr>
          <p:cNvPr id="6" name="Espace réservé du numéro de diapositive 5">
            <a:extLst>
              <a:ext uri="{FF2B5EF4-FFF2-40B4-BE49-F238E27FC236}">
                <a16:creationId xmlns:a16="http://schemas.microsoft.com/office/drawing/2014/main" id="{5DE50245-5CF9-4657-9101-5CD1C60104B7}"/>
              </a:ext>
            </a:extLst>
          </p:cNvPr>
          <p:cNvSpPr>
            <a:spLocks noGrp="1"/>
          </p:cNvSpPr>
          <p:nvPr>
            <p:ph type="sldNum" sz="quarter" idx="12"/>
          </p:nvPr>
        </p:nvSpPr>
        <p:spPr/>
        <p:txBody>
          <a:bodyPr/>
          <a:lstStyle>
            <a:lvl1pPr eaLnBrk="0" hangingPunct="0">
              <a:defRPr b="1">
                <a:latin typeface="Arial" pitchFamily="34" charset="0"/>
              </a:defRPr>
            </a:lvl1pPr>
          </a:lstStyle>
          <a:p>
            <a:fld id="{04FCC27E-C106-4D7D-94B3-14BBD2CC4D36}" type="slidenum">
              <a:rPr lang="fr-FR" altLang="fr-FR"/>
              <a:pPr/>
              <a:t>‹N°›</a:t>
            </a:fld>
            <a:endParaRPr lang="fr-FR" altLang="fr-FR"/>
          </a:p>
        </p:txBody>
      </p:sp>
    </p:spTree>
    <p:extLst>
      <p:ext uri="{BB962C8B-B14F-4D97-AF65-F5344CB8AC3E}">
        <p14:creationId xmlns:p14="http://schemas.microsoft.com/office/powerpoint/2010/main" val="1473096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5029"/>
            <a:ext cx="222885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95300" y="275029"/>
            <a:ext cx="652145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7EE42F-13FD-4816-95C5-16ADD5CF4B26}"/>
              </a:ext>
            </a:extLst>
          </p:cNvPr>
          <p:cNvSpPr>
            <a:spLocks noGrp="1"/>
          </p:cNvSpPr>
          <p:nvPr>
            <p:ph type="dt" sz="half" idx="10"/>
          </p:nvPr>
        </p:nvSpPr>
        <p:spPr/>
        <p:txBody>
          <a:bodyPr/>
          <a:lstStyle>
            <a:lvl1pPr eaLnBrk="0" fontAlgn="base" hangingPunct="0">
              <a:spcBef>
                <a:spcPct val="0"/>
              </a:spcBef>
              <a:spcAft>
                <a:spcPct val="0"/>
              </a:spcAft>
              <a:defRPr b="1">
                <a:latin typeface="Arial" charset="0"/>
              </a:defRPr>
            </a:lvl1pPr>
          </a:lstStyle>
          <a:p>
            <a:pPr>
              <a:defRPr/>
            </a:pPr>
            <a:fld id="{F749B195-D088-45CB-A94B-D315D15ED07B}" type="datetimeFigureOut">
              <a:rPr lang="fr-FR"/>
              <a:pPr>
                <a:defRPr/>
              </a:pPr>
              <a:t>23/02/2026</a:t>
            </a:fld>
            <a:endParaRPr lang="fr-FR"/>
          </a:p>
        </p:txBody>
      </p:sp>
      <p:sp>
        <p:nvSpPr>
          <p:cNvPr id="5" name="Espace réservé du pied de page 4">
            <a:extLst>
              <a:ext uri="{FF2B5EF4-FFF2-40B4-BE49-F238E27FC236}">
                <a16:creationId xmlns:a16="http://schemas.microsoft.com/office/drawing/2014/main" id="{E798E873-453C-44B8-A1C1-D55DA99E4DA9}"/>
              </a:ext>
            </a:extLst>
          </p:cNvPr>
          <p:cNvSpPr>
            <a:spLocks noGrp="1"/>
          </p:cNvSpPr>
          <p:nvPr>
            <p:ph type="ftr" sz="quarter" idx="11"/>
          </p:nvPr>
        </p:nvSpPr>
        <p:spPr/>
        <p:txBody>
          <a:bodyPr/>
          <a:lstStyle>
            <a:lvl1pPr eaLnBrk="0" fontAlgn="base" hangingPunct="0">
              <a:spcBef>
                <a:spcPct val="0"/>
              </a:spcBef>
              <a:spcAft>
                <a:spcPct val="0"/>
              </a:spcAft>
              <a:defRPr b="1">
                <a:latin typeface="Arial" charset="0"/>
              </a:defRPr>
            </a:lvl1pPr>
          </a:lstStyle>
          <a:p>
            <a:pPr>
              <a:defRPr/>
            </a:pPr>
            <a:endParaRPr lang="fr-FR"/>
          </a:p>
        </p:txBody>
      </p:sp>
      <p:sp>
        <p:nvSpPr>
          <p:cNvPr id="6" name="Espace réservé du numéro de diapositive 5">
            <a:extLst>
              <a:ext uri="{FF2B5EF4-FFF2-40B4-BE49-F238E27FC236}">
                <a16:creationId xmlns:a16="http://schemas.microsoft.com/office/drawing/2014/main" id="{52548522-4425-4754-ACC6-0B3D49433E13}"/>
              </a:ext>
            </a:extLst>
          </p:cNvPr>
          <p:cNvSpPr>
            <a:spLocks noGrp="1"/>
          </p:cNvSpPr>
          <p:nvPr>
            <p:ph type="sldNum" sz="quarter" idx="12"/>
          </p:nvPr>
        </p:nvSpPr>
        <p:spPr/>
        <p:txBody>
          <a:bodyPr/>
          <a:lstStyle>
            <a:lvl1pPr eaLnBrk="0" hangingPunct="0">
              <a:defRPr b="1">
                <a:latin typeface="Arial" pitchFamily="34" charset="0"/>
              </a:defRPr>
            </a:lvl1pPr>
          </a:lstStyle>
          <a:p>
            <a:fld id="{DE15C6C8-46D9-469A-9CAE-9CD1342DB3AE}" type="slidenum">
              <a:rPr lang="fr-FR" altLang="fr-FR"/>
              <a:pPr/>
              <a:t>‹N°›</a:t>
            </a:fld>
            <a:endParaRPr lang="fr-FR" altLang="fr-FR"/>
          </a:p>
        </p:txBody>
      </p:sp>
    </p:spTree>
    <p:extLst>
      <p:ext uri="{BB962C8B-B14F-4D97-AF65-F5344CB8AC3E}">
        <p14:creationId xmlns:p14="http://schemas.microsoft.com/office/powerpoint/2010/main" val="3657510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95300" y="275032"/>
            <a:ext cx="8915400" cy="5851525"/>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592106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532"/>
            <a:ext cx="8420100" cy="1470025"/>
          </a:xfrm>
        </p:spPr>
        <p:txBody>
          <a:bodyPr/>
          <a:lstStyle/>
          <a:p>
            <a:r>
              <a:rPr lang="fr-FR"/>
              <a:t>Modifiez le style du titre</a:t>
            </a:r>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3FE00E7D-D327-451B-B711-3AE33074C17B}" type="datetimeFigureOut">
              <a:rPr lang="fr-FR"/>
              <a:pPr>
                <a:defRPr/>
              </a:pPr>
              <a:t>23/02/2026</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b="1" smtClean="0">
                <a:latin typeface="Times New Roman" pitchFamily="18" charset="0"/>
              </a:defRPr>
            </a:lvl1pPr>
          </a:lstStyle>
          <a:p>
            <a:pPr>
              <a:defRPr/>
            </a:pPr>
            <a:fld id="{939D36C4-1D04-4DFB-B189-8525758BB449}" type="slidenum">
              <a:rPr lang="fr-FR" altLang="fr-FR"/>
              <a:pPr>
                <a:defRPr/>
              </a:pPr>
              <a:t>‹N°›</a:t>
            </a:fld>
            <a:endParaRPr lang="fr-FR" altLang="fr-FR"/>
          </a:p>
        </p:txBody>
      </p:sp>
    </p:spTree>
    <p:extLst>
      <p:ext uri="{BB962C8B-B14F-4D97-AF65-F5344CB8AC3E}">
        <p14:creationId xmlns:p14="http://schemas.microsoft.com/office/powerpoint/2010/main" val="2338298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a:xfrm>
            <a:off x="495300" y="6356456"/>
            <a:ext cx="2311400" cy="365125"/>
          </a:xfrm>
          <a:prstGeom prst="rect">
            <a:avLst/>
          </a:prstGeom>
        </p:spPr>
        <p:txBody>
          <a:bodyPr/>
          <a:lstStyle>
            <a:lvl1pPr eaLnBrk="1" fontAlgn="auto" hangingPunct="1">
              <a:spcBef>
                <a:spcPts val="0"/>
              </a:spcBef>
              <a:spcAft>
                <a:spcPts val="0"/>
              </a:spcAft>
              <a:defRPr sz="1800" b="0">
                <a:solidFill>
                  <a:prstClr val="black"/>
                </a:solidFill>
                <a:latin typeface="Arial Narrow"/>
              </a:defRPr>
            </a:lvl1pPr>
          </a:lstStyle>
          <a:p>
            <a:pPr>
              <a:defRPr/>
            </a:pPr>
            <a:endParaRPr lang="fr-FR"/>
          </a:p>
        </p:txBody>
      </p:sp>
      <p:sp>
        <p:nvSpPr>
          <p:cNvPr id="4" name="Espace réservé du numéro de diapositive 4"/>
          <p:cNvSpPr>
            <a:spLocks noGrp="1"/>
          </p:cNvSpPr>
          <p:nvPr>
            <p:ph type="sldNum" sz="quarter" idx="11"/>
          </p:nvPr>
        </p:nvSpPr>
        <p:spPr/>
        <p:txBody>
          <a:bodyPr/>
          <a:lstStyle>
            <a:lvl1pPr>
              <a:defRPr b="1" smtClean="0">
                <a:latin typeface="Arial" pitchFamily="34" charset="0"/>
              </a:defRPr>
            </a:lvl1pPr>
          </a:lstStyle>
          <a:p>
            <a:pPr>
              <a:defRPr/>
            </a:pPr>
            <a:fld id="{BF769D93-0348-49F4-ABCC-0D331561F3D4}" type="slidenum">
              <a:rPr lang="fr-FR" altLang="fr-FR"/>
              <a:pPr>
                <a:defRPr/>
              </a:pPr>
              <a:t>‹N°›</a:t>
            </a:fld>
            <a:endParaRPr lang="fr-FR" altLang="fr-FR"/>
          </a:p>
        </p:txBody>
      </p:sp>
      <p:sp>
        <p:nvSpPr>
          <p:cNvPr id="5" name="Espace réservé du pied de page 4"/>
          <p:cNvSpPr>
            <a:spLocks noGrp="1"/>
          </p:cNvSpPr>
          <p:nvPr>
            <p:ph type="ftr" sz="quarter" idx="12"/>
          </p:nvPr>
        </p:nvSpPr>
        <p:spPr/>
        <p:txBody>
          <a:bodyPr/>
          <a:lstStyle>
            <a:lvl1pPr algn="ctr" fontAlgn="base">
              <a:spcBef>
                <a:spcPct val="0"/>
              </a:spcBef>
              <a:spcAft>
                <a:spcPct val="0"/>
              </a:spcAft>
              <a:defRPr sz="1200" b="1">
                <a:solidFill>
                  <a:prstClr val="black"/>
                </a:solidFill>
                <a:latin typeface="Arial" charset="0"/>
              </a:defRPr>
            </a:lvl1pPr>
          </a:lstStyle>
          <a:p>
            <a:pPr>
              <a:defRPr/>
            </a:pPr>
            <a:r>
              <a:rPr lang="fr-FR"/>
              <a:t>©Apprendre à raconter</a:t>
            </a:r>
          </a:p>
        </p:txBody>
      </p:sp>
    </p:spTree>
    <p:extLst>
      <p:ext uri="{BB962C8B-B14F-4D97-AF65-F5344CB8AC3E}">
        <p14:creationId xmlns:p14="http://schemas.microsoft.com/office/powerpoint/2010/main" val="26869193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AAFC50EC-71F3-4DF7-9394-E1E08ADA3E6D}" type="datetimeFigureOut">
              <a:rPr lang="fr-FR"/>
              <a:pPr>
                <a:defRPr/>
              </a:pPr>
              <a:t>23/02/2026</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b="1" smtClean="0">
                <a:latin typeface="Times New Roman" pitchFamily="18" charset="0"/>
              </a:defRPr>
            </a:lvl1pPr>
          </a:lstStyle>
          <a:p>
            <a:pPr>
              <a:defRPr/>
            </a:pPr>
            <a:fld id="{BDE2B959-3FC2-48DD-85D9-6D9E558EBEA0}" type="slidenum">
              <a:rPr lang="fr-FR" altLang="fr-FR"/>
              <a:pPr>
                <a:defRPr/>
              </a:pPr>
              <a:t>‹N°›</a:t>
            </a:fld>
            <a:endParaRPr lang="fr-FR" altLang="fr-FR"/>
          </a:p>
        </p:txBody>
      </p:sp>
    </p:spTree>
    <p:extLst>
      <p:ext uri="{BB962C8B-B14F-4D97-AF65-F5344CB8AC3E}">
        <p14:creationId xmlns:p14="http://schemas.microsoft.com/office/powerpoint/2010/main" val="3513451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7007"/>
            <a:ext cx="84201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D0722609-DD89-4A04-AF69-F57CC87B10CE}" type="datetimeFigureOut">
              <a:rPr lang="fr-FR"/>
              <a:pPr>
                <a:defRPr/>
              </a:pPr>
              <a:t>23/02/2026</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b="1" smtClean="0">
                <a:latin typeface="Times New Roman" pitchFamily="18" charset="0"/>
              </a:defRPr>
            </a:lvl1pPr>
          </a:lstStyle>
          <a:p>
            <a:pPr>
              <a:defRPr/>
            </a:pPr>
            <a:fld id="{EC5C067D-AE82-4651-A3AB-7F4725AA1BF5}" type="slidenum">
              <a:rPr lang="fr-FR" altLang="fr-FR"/>
              <a:pPr>
                <a:defRPr/>
              </a:pPr>
              <a:t>‹N°›</a:t>
            </a:fld>
            <a:endParaRPr lang="fr-FR" altLang="fr-FR"/>
          </a:p>
        </p:txBody>
      </p:sp>
    </p:spTree>
    <p:extLst>
      <p:ext uri="{BB962C8B-B14F-4D97-AF65-F5344CB8AC3E}">
        <p14:creationId xmlns:p14="http://schemas.microsoft.com/office/powerpoint/2010/main" val="1827749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7A4C8147-212B-4902-A865-5D2D82274DFD}" type="datetimeFigureOut">
              <a:rPr lang="fr-FR"/>
              <a:pPr>
                <a:defRPr/>
              </a:pPr>
              <a:t>23/02/2026</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b="1" smtClean="0">
                <a:latin typeface="Times New Roman" pitchFamily="18" charset="0"/>
              </a:defRPr>
            </a:lvl1pPr>
          </a:lstStyle>
          <a:p>
            <a:pPr>
              <a:defRPr/>
            </a:pPr>
            <a:fld id="{601068F9-7530-4BC5-8700-5E2F911CC9F3}" type="slidenum">
              <a:rPr lang="fr-FR" altLang="fr-FR"/>
              <a:pPr>
                <a:defRPr/>
              </a:pPr>
              <a:t>‹N°›</a:t>
            </a:fld>
            <a:endParaRPr lang="fr-FR" altLang="fr-FR"/>
          </a:p>
        </p:txBody>
      </p:sp>
    </p:spTree>
    <p:extLst>
      <p:ext uri="{BB962C8B-B14F-4D97-AF65-F5344CB8AC3E}">
        <p14:creationId xmlns:p14="http://schemas.microsoft.com/office/powerpoint/2010/main" val="2843790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24D85DC6-F498-49D0-8F45-DE2F24C5ABA0}" type="datetimeFigureOut">
              <a:rPr lang="fr-FR"/>
              <a:pPr>
                <a:defRPr/>
              </a:pPr>
              <a:t>23/02/2026</a:t>
            </a:fld>
            <a:endParaRPr lang="fr-FR"/>
          </a:p>
        </p:txBody>
      </p:sp>
      <p:sp>
        <p:nvSpPr>
          <p:cNvPr id="8" name="Espace réservé du pied de page 7"/>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a:defRPr b="1" smtClean="0">
                <a:latin typeface="Times New Roman" pitchFamily="18" charset="0"/>
              </a:defRPr>
            </a:lvl1pPr>
          </a:lstStyle>
          <a:p>
            <a:pPr>
              <a:defRPr/>
            </a:pPr>
            <a:fld id="{3B054E70-82C5-41BB-B525-D121C5375813}" type="slidenum">
              <a:rPr lang="fr-FR" altLang="fr-FR"/>
              <a:pPr>
                <a:defRPr/>
              </a:pPr>
              <a:t>‹N°›</a:t>
            </a:fld>
            <a:endParaRPr lang="fr-FR" altLang="fr-FR"/>
          </a:p>
        </p:txBody>
      </p:sp>
    </p:spTree>
    <p:extLst>
      <p:ext uri="{BB962C8B-B14F-4D97-AF65-F5344CB8AC3E}">
        <p14:creationId xmlns:p14="http://schemas.microsoft.com/office/powerpoint/2010/main" val="187840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579001CF-E41F-4AE2-9F18-3A74B31F2B32}" type="datetimeFigureOut">
              <a:rPr lang="fr-FR"/>
              <a:pPr>
                <a:defRPr/>
              </a:pPr>
              <a:t>23/02/2026</a:t>
            </a:fld>
            <a:endParaRPr lang="fr-FR"/>
          </a:p>
        </p:txBody>
      </p:sp>
      <p:sp>
        <p:nvSpPr>
          <p:cNvPr id="4" name="Espace réservé du pied de page 3"/>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b="1" smtClean="0">
                <a:latin typeface="Times New Roman" pitchFamily="18" charset="0"/>
              </a:defRPr>
            </a:lvl1pPr>
          </a:lstStyle>
          <a:p>
            <a:pPr>
              <a:defRPr/>
            </a:pPr>
            <a:fld id="{52F75546-73DA-4E0B-941C-4E0708DE9527}" type="slidenum">
              <a:rPr lang="fr-FR" altLang="fr-FR"/>
              <a:pPr>
                <a:defRPr/>
              </a:pPr>
              <a:t>‹N°›</a:t>
            </a:fld>
            <a:endParaRPr lang="fr-FR" altLang="fr-FR"/>
          </a:p>
        </p:txBody>
      </p:sp>
    </p:spTree>
    <p:extLst>
      <p:ext uri="{BB962C8B-B14F-4D97-AF65-F5344CB8AC3E}">
        <p14:creationId xmlns:p14="http://schemas.microsoft.com/office/powerpoint/2010/main" val="25711972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131456D3-249A-4F8E-AB3F-C68179038914}" type="datetimeFigureOut">
              <a:rPr lang="fr-FR"/>
              <a:pPr>
                <a:defRPr/>
              </a:pPr>
              <a:t>23/02/2026</a:t>
            </a:fld>
            <a:endParaRPr lang="fr-FR"/>
          </a:p>
        </p:txBody>
      </p:sp>
      <p:sp>
        <p:nvSpPr>
          <p:cNvPr id="3" name="Espace réservé du pied de page 2"/>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a:defRPr b="1" smtClean="0">
                <a:latin typeface="Times New Roman" pitchFamily="18" charset="0"/>
              </a:defRPr>
            </a:lvl1pPr>
          </a:lstStyle>
          <a:p>
            <a:pPr>
              <a:defRPr/>
            </a:pPr>
            <a:fld id="{969080BA-8250-4DB9-9385-080D6F87A6E9}" type="slidenum">
              <a:rPr lang="fr-FR" altLang="fr-FR"/>
              <a:pPr>
                <a:defRPr/>
              </a:pPr>
              <a:t>‹N°›</a:t>
            </a:fld>
            <a:endParaRPr lang="fr-FR" altLang="fr-FR"/>
          </a:p>
        </p:txBody>
      </p:sp>
    </p:spTree>
    <p:extLst>
      <p:ext uri="{BB962C8B-B14F-4D97-AF65-F5344CB8AC3E}">
        <p14:creationId xmlns:p14="http://schemas.microsoft.com/office/powerpoint/2010/main" val="31604723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872974" y="2731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C13AA8D1-6907-495E-8646-0D01630C30C3}" type="datetimeFigureOut">
              <a:rPr lang="fr-FR"/>
              <a:pPr>
                <a:defRPr/>
              </a:pPr>
              <a:t>23/02/2026</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b="1" smtClean="0">
                <a:latin typeface="Times New Roman" pitchFamily="18" charset="0"/>
              </a:defRPr>
            </a:lvl1pPr>
          </a:lstStyle>
          <a:p>
            <a:pPr>
              <a:defRPr/>
            </a:pPr>
            <a:fld id="{65749A9A-72D5-4163-8F5A-8F7F9608F2F1}" type="slidenum">
              <a:rPr lang="fr-FR" altLang="fr-FR"/>
              <a:pPr>
                <a:defRPr/>
              </a:pPr>
              <a:t>‹N°›</a:t>
            </a:fld>
            <a:endParaRPr lang="fr-FR" altLang="fr-FR"/>
          </a:p>
        </p:txBody>
      </p:sp>
    </p:spTree>
    <p:extLst>
      <p:ext uri="{BB962C8B-B14F-4D97-AF65-F5344CB8AC3E}">
        <p14:creationId xmlns:p14="http://schemas.microsoft.com/office/powerpoint/2010/main" val="6918841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76622F67-FE3E-4486-88E6-8BFC01457FEE}" type="datetimeFigureOut">
              <a:rPr lang="fr-FR"/>
              <a:pPr>
                <a:defRPr/>
              </a:pPr>
              <a:t>23/02/2026</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b="1" smtClean="0">
                <a:latin typeface="Times New Roman" pitchFamily="18" charset="0"/>
              </a:defRPr>
            </a:lvl1pPr>
          </a:lstStyle>
          <a:p>
            <a:pPr>
              <a:defRPr/>
            </a:pPr>
            <a:fld id="{50E9C2CC-635B-455C-A0CB-901A134A46B4}" type="slidenum">
              <a:rPr lang="fr-FR" altLang="fr-FR"/>
              <a:pPr>
                <a:defRPr/>
              </a:pPr>
              <a:t>‹N°›</a:t>
            </a:fld>
            <a:endParaRPr lang="fr-FR" altLang="fr-FR"/>
          </a:p>
        </p:txBody>
      </p:sp>
    </p:spTree>
    <p:extLst>
      <p:ext uri="{BB962C8B-B14F-4D97-AF65-F5344CB8AC3E}">
        <p14:creationId xmlns:p14="http://schemas.microsoft.com/office/powerpoint/2010/main" val="35616558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2C753E18-32EB-4F74-A1A8-5BCE331E2978}" type="datetimeFigureOut">
              <a:rPr lang="fr-FR"/>
              <a:pPr>
                <a:defRPr/>
              </a:pPr>
              <a:t>23/02/2026</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b="1" smtClean="0">
                <a:latin typeface="Times New Roman" pitchFamily="18" charset="0"/>
              </a:defRPr>
            </a:lvl1pPr>
          </a:lstStyle>
          <a:p>
            <a:pPr>
              <a:defRPr/>
            </a:pPr>
            <a:fld id="{26073076-008E-4181-A513-75AEE67E6F60}" type="slidenum">
              <a:rPr lang="fr-FR" altLang="fr-FR"/>
              <a:pPr>
                <a:defRPr/>
              </a:pPr>
              <a:t>‹N°›</a:t>
            </a:fld>
            <a:endParaRPr lang="fr-FR" altLang="fr-FR"/>
          </a:p>
        </p:txBody>
      </p:sp>
    </p:spTree>
    <p:extLst>
      <p:ext uri="{BB962C8B-B14F-4D97-AF65-F5344CB8AC3E}">
        <p14:creationId xmlns:p14="http://schemas.microsoft.com/office/powerpoint/2010/main" val="2130770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4745"/>
            <a:ext cx="222885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95300" y="274745"/>
            <a:ext cx="652145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367B8731-3AB6-448F-964A-0D65AE988910}" type="datetimeFigureOut">
              <a:rPr lang="fr-FR"/>
              <a:pPr>
                <a:defRPr/>
              </a:pPr>
              <a:t>23/02/2026</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b="1" smtClean="0">
                <a:latin typeface="Times New Roman" pitchFamily="18" charset="0"/>
              </a:defRPr>
            </a:lvl1pPr>
          </a:lstStyle>
          <a:p>
            <a:pPr>
              <a:defRPr/>
            </a:pPr>
            <a:fld id="{76F75575-DA64-4AB5-9B33-69D5388B387E}" type="slidenum">
              <a:rPr lang="fr-FR" altLang="fr-FR"/>
              <a:pPr>
                <a:defRPr/>
              </a:pPr>
              <a:t>‹N°›</a:t>
            </a:fld>
            <a:endParaRPr lang="fr-FR" altLang="fr-FR"/>
          </a:p>
        </p:txBody>
      </p:sp>
    </p:spTree>
    <p:extLst>
      <p:ext uri="{BB962C8B-B14F-4D97-AF65-F5344CB8AC3E}">
        <p14:creationId xmlns:p14="http://schemas.microsoft.com/office/powerpoint/2010/main" val="3005530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95300" y="6356456"/>
            <a:ext cx="2311400" cy="365125"/>
          </a:xfrm>
          <a:prstGeom prst="rect">
            <a:avLst/>
          </a:prstGeom>
        </p:spPr>
        <p:txBody>
          <a:bodyPr/>
          <a:lstStyle>
            <a:lvl1pPr eaLnBrk="1" fontAlgn="auto" hangingPunct="1">
              <a:spcBef>
                <a:spcPts val="0"/>
              </a:spcBef>
              <a:spcAft>
                <a:spcPts val="0"/>
              </a:spcAft>
              <a:defRPr sz="1800" b="0">
                <a:solidFill>
                  <a:prstClr val="black"/>
                </a:solidFill>
                <a:latin typeface="Arial Narrow"/>
              </a:defRPr>
            </a:lvl1pPr>
          </a:lstStyle>
          <a:p>
            <a:pPr>
              <a:defRPr/>
            </a:pPr>
            <a:endParaRPr lang="fr-FR"/>
          </a:p>
        </p:txBody>
      </p:sp>
      <p:sp>
        <p:nvSpPr>
          <p:cNvPr id="3" name="Espace réservé du numéro de diapositive 3"/>
          <p:cNvSpPr>
            <a:spLocks noGrp="1"/>
          </p:cNvSpPr>
          <p:nvPr>
            <p:ph type="sldNum" sz="quarter" idx="11"/>
          </p:nvPr>
        </p:nvSpPr>
        <p:spPr/>
        <p:txBody>
          <a:bodyPr/>
          <a:lstStyle>
            <a:lvl1pPr>
              <a:defRPr b="1" smtClean="0">
                <a:latin typeface="Arial" pitchFamily="34" charset="0"/>
              </a:defRPr>
            </a:lvl1pPr>
          </a:lstStyle>
          <a:p>
            <a:pPr>
              <a:defRPr/>
            </a:pPr>
            <a:fld id="{82439E60-7E39-40C1-8647-E8BE48928426}" type="slidenum">
              <a:rPr lang="fr-FR" altLang="fr-FR"/>
              <a:pPr>
                <a:defRPr/>
              </a:pPr>
              <a:t>‹N°›</a:t>
            </a:fld>
            <a:endParaRPr lang="fr-FR" altLang="fr-FR"/>
          </a:p>
        </p:txBody>
      </p:sp>
      <p:sp>
        <p:nvSpPr>
          <p:cNvPr id="4" name="Espace réservé du pied de page 4"/>
          <p:cNvSpPr>
            <a:spLocks noGrp="1"/>
          </p:cNvSpPr>
          <p:nvPr>
            <p:ph type="ftr" sz="quarter" idx="12"/>
          </p:nvPr>
        </p:nvSpPr>
        <p:spPr/>
        <p:txBody>
          <a:bodyPr/>
          <a:lstStyle>
            <a:lvl1pPr algn="ctr" fontAlgn="base">
              <a:spcBef>
                <a:spcPct val="0"/>
              </a:spcBef>
              <a:spcAft>
                <a:spcPct val="0"/>
              </a:spcAft>
              <a:defRPr sz="1200" b="1">
                <a:solidFill>
                  <a:prstClr val="black"/>
                </a:solidFill>
                <a:latin typeface="Arial" charset="0"/>
              </a:defRPr>
            </a:lvl1pPr>
          </a:lstStyle>
          <a:p>
            <a:pPr>
              <a:defRPr/>
            </a:pPr>
            <a:r>
              <a:rPr lang="fr-FR"/>
              <a:t>©Apprendre à raconter</a:t>
            </a:r>
          </a:p>
        </p:txBody>
      </p:sp>
    </p:spTree>
    <p:extLst>
      <p:ext uri="{BB962C8B-B14F-4D97-AF65-F5344CB8AC3E}">
        <p14:creationId xmlns:p14="http://schemas.microsoft.com/office/powerpoint/2010/main" val="35144524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1148"/>
            <a:ext cx="8420100" cy="1470025"/>
          </a:xfrm>
        </p:spPr>
        <p:txBody>
          <a:bodyPr/>
          <a:lstStyle/>
          <a:p>
            <a:r>
              <a:rPr lang="fr-FR"/>
              <a:t>Modifiez le style du titre</a:t>
            </a:r>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b="1">
                <a:latin typeface="Arial" pitchFamily="34" charset="0"/>
              </a:defRPr>
            </a:lvl1pPr>
          </a:lstStyle>
          <a:p>
            <a:pPr>
              <a:defRPr/>
            </a:pPr>
            <a:fld id="{EB6E9859-7B17-4D37-B176-4DDBF852E5EF}" type="datetimeFigureOut">
              <a:rPr lang="fr-FR"/>
              <a:pPr>
                <a:defRPr/>
              </a:pPr>
              <a:t>23/02/2026</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b="1">
                <a:latin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b="1">
                <a:latin typeface="Arial" charset="0"/>
              </a:defRPr>
            </a:lvl1pPr>
          </a:lstStyle>
          <a:p>
            <a:pPr>
              <a:defRPr/>
            </a:pPr>
            <a:fld id="{99985D96-E5D3-4E84-B884-C7A225B39793}" type="slidenum">
              <a:rPr lang="fr-FR" altLang="fr-FR"/>
              <a:pPr>
                <a:defRPr/>
              </a:pPr>
              <a:t>‹N°›</a:t>
            </a:fld>
            <a:endParaRPr lang="fr-FR" altLang="fr-FR"/>
          </a:p>
        </p:txBody>
      </p:sp>
    </p:spTree>
    <p:extLst>
      <p:ext uri="{BB962C8B-B14F-4D97-AF65-F5344CB8AC3E}">
        <p14:creationId xmlns:p14="http://schemas.microsoft.com/office/powerpoint/2010/main" val="35112907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b="1">
                <a:latin typeface="Arial" pitchFamily="34" charset="0"/>
              </a:defRPr>
            </a:lvl1pPr>
          </a:lstStyle>
          <a:p>
            <a:pPr>
              <a:defRPr/>
            </a:pPr>
            <a:fld id="{4D385F64-FA92-4856-8291-656A53A432FF}" type="datetimeFigureOut">
              <a:rPr lang="fr-FR"/>
              <a:pPr>
                <a:defRPr/>
              </a:pPr>
              <a:t>23/02/2026</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b="1">
                <a:latin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b="1">
                <a:latin typeface="Arial" charset="0"/>
              </a:defRPr>
            </a:lvl1pPr>
          </a:lstStyle>
          <a:p>
            <a:pPr>
              <a:defRPr/>
            </a:pPr>
            <a:fld id="{4FF69A0E-5404-414C-BAE1-57FA6495B8F5}" type="slidenum">
              <a:rPr lang="fr-FR" altLang="fr-FR"/>
              <a:pPr>
                <a:defRPr/>
              </a:pPr>
              <a:t>‹N°›</a:t>
            </a:fld>
            <a:endParaRPr lang="fr-FR" altLang="fr-FR"/>
          </a:p>
        </p:txBody>
      </p:sp>
    </p:spTree>
    <p:extLst>
      <p:ext uri="{BB962C8B-B14F-4D97-AF65-F5344CB8AC3E}">
        <p14:creationId xmlns:p14="http://schemas.microsoft.com/office/powerpoint/2010/main" val="5381123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7623"/>
            <a:ext cx="84201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b="1">
                <a:latin typeface="Arial" pitchFamily="34" charset="0"/>
              </a:defRPr>
            </a:lvl1pPr>
          </a:lstStyle>
          <a:p>
            <a:pPr>
              <a:defRPr/>
            </a:pPr>
            <a:fld id="{0504E82E-1BC4-4C13-9BEB-2C84B047BBA8}" type="datetimeFigureOut">
              <a:rPr lang="fr-FR"/>
              <a:pPr>
                <a:defRPr/>
              </a:pPr>
              <a:t>23/02/2026</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b="1">
                <a:latin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b="1">
                <a:latin typeface="Arial" charset="0"/>
              </a:defRPr>
            </a:lvl1pPr>
          </a:lstStyle>
          <a:p>
            <a:pPr>
              <a:defRPr/>
            </a:pPr>
            <a:fld id="{ADAB1058-D014-4DF9-971F-4D08AB267B24}" type="slidenum">
              <a:rPr lang="fr-FR" altLang="fr-FR"/>
              <a:pPr>
                <a:defRPr/>
              </a:pPr>
              <a:t>‹N°›</a:t>
            </a:fld>
            <a:endParaRPr lang="fr-FR" altLang="fr-FR"/>
          </a:p>
        </p:txBody>
      </p:sp>
    </p:spTree>
    <p:extLst>
      <p:ext uri="{BB962C8B-B14F-4D97-AF65-F5344CB8AC3E}">
        <p14:creationId xmlns:p14="http://schemas.microsoft.com/office/powerpoint/2010/main" val="27568564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fontAlgn="base">
              <a:spcBef>
                <a:spcPct val="0"/>
              </a:spcBef>
              <a:spcAft>
                <a:spcPct val="0"/>
              </a:spcAft>
              <a:defRPr b="1">
                <a:latin typeface="Arial" pitchFamily="34" charset="0"/>
              </a:defRPr>
            </a:lvl1pPr>
          </a:lstStyle>
          <a:p>
            <a:pPr>
              <a:defRPr/>
            </a:pPr>
            <a:fld id="{136353C6-B34A-43E0-AE39-BECB5E855C70}" type="datetimeFigureOut">
              <a:rPr lang="fr-FR"/>
              <a:pPr>
                <a:defRPr/>
              </a:pPr>
              <a:t>23/02/2026</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b="1">
                <a:latin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b="1">
                <a:latin typeface="Arial" charset="0"/>
              </a:defRPr>
            </a:lvl1pPr>
          </a:lstStyle>
          <a:p>
            <a:pPr>
              <a:defRPr/>
            </a:pPr>
            <a:fld id="{BC2D0624-B64E-4C68-A2E4-481D7509AADE}" type="slidenum">
              <a:rPr lang="fr-FR" altLang="fr-FR"/>
              <a:pPr>
                <a:defRPr/>
              </a:pPr>
              <a:t>‹N°›</a:t>
            </a:fld>
            <a:endParaRPr lang="fr-FR" altLang="fr-FR"/>
          </a:p>
        </p:txBody>
      </p:sp>
    </p:spTree>
    <p:extLst>
      <p:ext uri="{BB962C8B-B14F-4D97-AF65-F5344CB8AC3E}">
        <p14:creationId xmlns:p14="http://schemas.microsoft.com/office/powerpoint/2010/main" val="27396158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fontAlgn="base">
              <a:spcBef>
                <a:spcPct val="0"/>
              </a:spcBef>
              <a:spcAft>
                <a:spcPct val="0"/>
              </a:spcAft>
              <a:defRPr b="1">
                <a:latin typeface="Arial" pitchFamily="34" charset="0"/>
              </a:defRPr>
            </a:lvl1pPr>
          </a:lstStyle>
          <a:p>
            <a:pPr>
              <a:defRPr/>
            </a:pPr>
            <a:fld id="{73ECD065-1FC0-49CA-96A4-B3B884A77E8D}" type="datetimeFigureOut">
              <a:rPr lang="fr-FR"/>
              <a:pPr>
                <a:defRPr/>
              </a:pPr>
              <a:t>23/02/2026</a:t>
            </a:fld>
            <a:endParaRPr lang="fr-FR"/>
          </a:p>
        </p:txBody>
      </p:sp>
      <p:sp>
        <p:nvSpPr>
          <p:cNvPr id="8" name="Espace réservé du pied de page 7"/>
          <p:cNvSpPr>
            <a:spLocks noGrp="1"/>
          </p:cNvSpPr>
          <p:nvPr>
            <p:ph type="ftr" sz="quarter" idx="11"/>
          </p:nvPr>
        </p:nvSpPr>
        <p:spPr/>
        <p:txBody>
          <a:bodyPr/>
          <a:lstStyle>
            <a:lvl1pPr fontAlgn="base">
              <a:spcBef>
                <a:spcPct val="0"/>
              </a:spcBef>
              <a:spcAft>
                <a:spcPct val="0"/>
              </a:spcAft>
              <a:defRPr b="1">
                <a:latin typeface="Arial" pitchFamily="34" charset="0"/>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a:defRPr b="1">
                <a:latin typeface="Arial" charset="0"/>
              </a:defRPr>
            </a:lvl1pPr>
          </a:lstStyle>
          <a:p>
            <a:pPr>
              <a:defRPr/>
            </a:pPr>
            <a:fld id="{A1851FF6-68D2-4F51-9FDE-2B40C8948FDE}" type="slidenum">
              <a:rPr lang="fr-FR" altLang="fr-FR"/>
              <a:pPr>
                <a:defRPr/>
              </a:pPr>
              <a:t>‹N°›</a:t>
            </a:fld>
            <a:endParaRPr lang="fr-FR" altLang="fr-FR"/>
          </a:p>
        </p:txBody>
      </p:sp>
    </p:spTree>
    <p:extLst>
      <p:ext uri="{BB962C8B-B14F-4D97-AF65-F5344CB8AC3E}">
        <p14:creationId xmlns:p14="http://schemas.microsoft.com/office/powerpoint/2010/main" val="42634234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fontAlgn="base">
              <a:spcBef>
                <a:spcPct val="0"/>
              </a:spcBef>
              <a:spcAft>
                <a:spcPct val="0"/>
              </a:spcAft>
              <a:defRPr b="1">
                <a:latin typeface="Arial" pitchFamily="34" charset="0"/>
              </a:defRPr>
            </a:lvl1pPr>
          </a:lstStyle>
          <a:p>
            <a:pPr>
              <a:defRPr/>
            </a:pPr>
            <a:fld id="{CA61E0D9-EC36-48FC-9A5F-F569491A55F7}" type="datetimeFigureOut">
              <a:rPr lang="fr-FR"/>
              <a:pPr>
                <a:defRPr/>
              </a:pPr>
              <a:t>23/02/2026</a:t>
            </a:fld>
            <a:endParaRPr lang="fr-FR"/>
          </a:p>
        </p:txBody>
      </p:sp>
      <p:sp>
        <p:nvSpPr>
          <p:cNvPr id="4" name="Espace réservé du pied de page 3"/>
          <p:cNvSpPr>
            <a:spLocks noGrp="1"/>
          </p:cNvSpPr>
          <p:nvPr>
            <p:ph type="ftr" sz="quarter" idx="11"/>
          </p:nvPr>
        </p:nvSpPr>
        <p:spPr/>
        <p:txBody>
          <a:bodyPr/>
          <a:lstStyle>
            <a:lvl1pPr fontAlgn="base">
              <a:spcBef>
                <a:spcPct val="0"/>
              </a:spcBef>
              <a:spcAft>
                <a:spcPct val="0"/>
              </a:spcAft>
              <a:defRPr b="1">
                <a:latin typeface="Arial" pitchFamily="34" charset="0"/>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b="1">
                <a:latin typeface="Arial" charset="0"/>
              </a:defRPr>
            </a:lvl1pPr>
          </a:lstStyle>
          <a:p>
            <a:pPr>
              <a:defRPr/>
            </a:pPr>
            <a:fld id="{DDD75A48-AF61-42A3-87CA-DDC493F1E040}" type="slidenum">
              <a:rPr lang="fr-FR" altLang="fr-FR"/>
              <a:pPr>
                <a:defRPr/>
              </a:pPr>
              <a:t>‹N°›</a:t>
            </a:fld>
            <a:endParaRPr lang="fr-FR" altLang="fr-FR"/>
          </a:p>
        </p:txBody>
      </p:sp>
    </p:spTree>
    <p:extLst>
      <p:ext uri="{BB962C8B-B14F-4D97-AF65-F5344CB8AC3E}">
        <p14:creationId xmlns:p14="http://schemas.microsoft.com/office/powerpoint/2010/main" val="36173678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fontAlgn="base">
              <a:spcBef>
                <a:spcPct val="0"/>
              </a:spcBef>
              <a:spcAft>
                <a:spcPct val="0"/>
              </a:spcAft>
              <a:defRPr b="1">
                <a:latin typeface="Arial" pitchFamily="34" charset="0"/>
              </a:defRPr>
            </a:lvl1pPr>
          </a:lstStyle>
          <a:p>
            <a:pPr>
              <a:defRPr/>
            </a:pPr>
            <a:fld id="{D0467488-73F8-4D16-8FA7-835154AB501B}" type="datetimeFigureOut">
              <a:rPr lang="fr-FR"/>
              <a:pPr>
                <a:defRPr/>
              </a:pPr>
              <a:t>23/02/2026</a:t>
            </a:fld>
            <a:endParaRPr lang="fr-FR"/>
          </a:p>
        </p:txBody>
      </p:sp>
      <p:sp>
        <p:nvSpPr>
          <p:cNvPr id="3" name="Espace réservé du pied de page 2"/>
          <p:cNvSpPr>
            <a:spLocks noGrp="1"/>
          </p:cNvSpPr>
          <p:nvPr>
            <p:ph type="ftr" sz="quarter" idx="11"/>
          </p:nvPr>
        </p:nvSpPr>
        <p:spPr/>
        <p:txBody>
          <a:bodyPr/>
          <a:lstStyle>
            <a:lvl1pPr fontAlgn="base">
              <a:spcBef>
                <a:spcPct val="0"/>
              </a:spcBef>
              <a:spcAft>
                <a:spcPct val="0"/>
              </a:spcAft>
              <a:defRPr b="1">
                <a:latin typeface="Arial" pitchFamily="34" charset="0"/>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a:defRPr b="1">
                <a:latin typeface="Arial" charset="0"/>
              </a:defRPr>
            </a:lvl1pPr>
          </a:lstStyle>
          <a:p>
            <a:pPr>
              <a:defRPr/>
            </a:pPr>
            <a:fld id="{160D8003-BDA3-49ED-A42C-CA1F89871897}" type="slidenum">
              <a:rPr lang="fr-FR" altLang="fr-FR"/>
              <a:pPr>
                <a:defRPr/>
              </a:pPr>
              <a:t>‹N°›</a:t>
            </a:fld>
            <a:endParaRPr lang="fr-FR" altLang="fr-FR"/>
          </a:p>
        </p:txBody>
      </p:sp>
    </p:spTree>
    <p:extLst>
      <p:ext uri="{BB962C8B-B14F-4D97-AF65-F5344CB8AC3E}">
        <p14:creationId xmlns:p14="http://schemas.microsoft.com/office/powerpoint/2010/main" val="30178141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872972" y="27362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b="1">
                <a:latin typeface="Arial" pitchFamily="34" charset="0"/>
              </a:defRPr>
            </a:lvl1pPr>
          </a:lstStyle>
          <a:p>
            <a:pPr>
              <a:defRPr/>
            </a:pPr>
            <a:fld id="{173A3F43-3220-41B4-8BF9-AB53FA126E41}" type="datetimeFigureOut">
              <a:rPr lang="fr-FR"/>
              <a:pPr>
                <a:defRPr/>
              </a:pPr>
              <a:t>23/02/2026</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b="1">
                <a:latin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b="1">
                <a:latin typeface="Arial" charset="0"/>
              </a:defRPr>
            </a:lvl1pPr>
          </a:lstStyle>
          <a:p>
            <a:pPr>
              <a:defRPr/>
            </a:pPr>
            <a:fld id="{CF99149B-B530-4C39-87E9-DF11FBE08020}" type="slidenum">
              <a:rPr lang="fr-FR" altLang="fr-FR"/>
              <a:pPr>
                <a:defRPr/>
              </a:pPr>
              <a:t>‹N°›</a:t>
            </a:fld>
            <a:endParaRPr lang="fr-FR" altLang="fr-FR"/>
          </a:p>
        </p:txBody>
      </p:sp>
    </p:spTree>
    <p:extLst>
      <p:ext uri="{BB962C8B-B14F-4D97-AF65-F5344CB8AC3E}">
        <p14:creationId xmlns:p14="http://schemas.microsoft.com/office/powerpoint/2010/main" val="15889510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b="1">
                <a:latin typeface="Arial" pitchFamily="34" charset="0"/>
              </a:defRPr>
            </a:lvl1pPr>
          </a:lstStyle>
          <a:p>
            <a:pPr>
              <a:defRPr/>
            </a:pPr>
            <a:fld id="{3780C2AC-2F57-4663-A4AB-1381BE202C02}" type="datetimeFigureOut">
              <a:rPr lang="fr-FR"/>
              <a:pPr>
                <a:defRPr/>
              </a:pPr>
              <a:t>23/02/2026</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b="1">
                <a:latin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b="1">
                <a:latin typeface="Arial" charset="0"/>
              </a:defRPr>
            </a:lvl1pPr>
          </a:lstStyle>
          <a:p>
            <a:pPr>
              <a:defRPr/>
            </a:pPr>
            <a:fld id="{A96CBF4D-F12F-42D8-9AC1-1BFC09BA32CF}" type="slidenum">
              <a:rPr lang="fr-FR" altLang="fr-FR"/>
              <a:pPr>
                <a:defRPr/>
              </a:pPr>
              <a:t>‹N°›</a:t>
            </a:fld>
            <a:endParaRPr lang="fr-FR" altLang="fr-FR"/>
          </a:p>
        </p:txBody>
      </p:sp>
    </p:spTree>
    <p:extLst>
      <p:ext uri="{BB962C8B-B14F-4D97-AF65-F5344CB8AC3E}">
        <p14:creationId xmlns:p14="http://schemas.microsoft.com/office/powerpoint/2010/main" val="34019876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b="1">
                <a:latin typeface="Arial" pitchFamily="34" charset="0"/>
              </a:defRPr>
            </a:lvl1pPr>
          </a:lstStyle>
          <a:p>
            <a:pPr>
              <a:defRPr/>
            </a:pPr>
            <a:fld id="{C7D18450-AF11-4DF7-81D3-85D6EC8171E3}" type="datetimeFigureOut">
              <a:rPr lang="fr-FR"/>
              <a:pPr>
                <a:defRPr/>
              </a:pPr>
              <a:t>23/02/2026</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b="1">
                <a:latin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b="1">
                <a:latin typeface="Arial" charset="0"/>
              </a:defRPr>
            </a:lvl1pPr>
          </a:lstStyle>
          <a:p>
            <a:pPr>
              <a:defRPr/>
            </a:pPr>
            <a:fld id="{74244915-45A8-4082-AFA9-F723E6543235}" type="slidenum">
              <a:rPr lang="fr-FR" altLang="fr-FR"/>
              <a:pPr>
                <a:defRPr/>
              </a:pPr>
              <a:t>‹N°›</a:t>
            </a:fld>
            <a:endParaRPr lang="fr-FR" altLang="fr-FR"/>
          </a:p>
        </p:txBody>
      </p:sp>
    </p:spTree>
    <p:extLst>
      <p:ext uri="{BB962C8B-B14F-4D97-AF65-F5344CB8AC3E}">
        <p14:creationId xmlns:p14="http://schemas.microsoft.com/office/powerpoint/2010/main" val="2411188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62" y="5373688"/>
            <a:ext cx="124777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7" descr="LogoCA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48559" y="5373688"/>
            <a:ext cx="11715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773877" y="1214425"/>
            <a:ext cx="8420100" cy="1470025"/>
          </a:xfrm>
        </p:spPr>
        <p:txBody>
          <a:bodyPr>
            <a:normAutofit/>
          </a:bodyPr>
          <a:lstStyle>
            <a:lvl1pPr>
              <a:defRPr sz="3200">
                <a:solidFill>
                  <a:srgbClr val="C00000"/>
                </a:solidFill>
              </a:defRPr>
            </a:lvl1pPr>
          </a:lstStyle>
          <a:p>
            <a:r>
              <a:rPr lang="fr-FR" dirty="0"/>
              <a:t>Cliquez pour modifier le style du titre</a:t>
            </a:r>
          </a:p>
        </p:txBody>
      </p:sp>
      <p:sp>
        <p:nvSpPr>
          <p:cNvPr id="5" name="Espace réservé du numéro de diapositive 5"/>
          <p:cNvSpPr>
            <a:spLocks noGrp="1"/>
          </p:cNvSpPr>
          <p:nvPr>
            <p:ph type="sldNum" sz="quarter" idx="10"/>
          </p:nvPr>
        </p:nvSpPr>
        <p:spPr/>
        <p:txBody>
          <a:bodyPr/>
          <a:lstStyle>
            <a:lvl1pPr>
              <a:defRPr b="1" smtClean="0">
                <a:latin typeface="Arial" pitchFamily="34" charset="0"/>
              </a:defRPr>
            </a:lvl1pPr>
          </a:lstStyle>
          <a:p>
            <a:pPr>
              <a:defRPr/>
            </a:pPr>
            <a:fld id="{215C7CB5-E16D-49AB-A526-1EF16911F619}" type="slidenum">
              <a:rPr lang="fr-FR" altLang="fr-FR"/>
              <a:pPr>
                <a:defRPr/>
              </a:pPr>
              <a:t>‹N°›</a:t>
            </a:fld>
            <a:endParaRPr lang="fr-FR" altLang="fr-FR"/>
          </a:p>
        </p:txBody>
      </p:sp>
    </p:spTree>
    <p:extLst>
      <p:ext uri="{BB962C8B-B14F-4D97-AF65-F5344CB8AC3E}">
        <p14:creationId xmlns:p14="http://schemas.microsoft.com/office/powerpoint/2010/main" val="40335712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5212"/>
            <a:ext cx="222885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95300" y="275212"/>
            <a:ext cx="652145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b="1">
                <a:latin typeface="Arial" pitchFamily="34" charset="0"/>
              </a:defRPr>
            </a:lvl1pPr>
          </a:lstStyle>
          <a:p>
            <a:pPr>
              <a:defRPr/>
            </a:pPr>
            <a:fld id="{B0463C3D-9681-4C8D-B29B-5FBF1F4CB538}" type="datetimeFigureOut">
              <a:rPr lang="fr-FR"/>
              <a:pPr>
                <a:defRPr/>
              </a:pPr>
              <a:t>23/02/2026</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b="1">
                <a:latin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b="1">
                <a:latin typeface="Arial" charset="0"/>
              </a:defRPr>
            </a:lvl1pPr>
          </a:lstStyle>
          <a:p>
            <a:pPr>
              <a:defRPr/>
            </a:pPr>
            <a:fld id="{7851775D-DD20-40CA-9FA9-9DA1ECE5893F}" type="slidenum">
              <a:rPr lang="fr-FR" altLang="fr-FR"/>
              <a:pPr>
                <a:defRPr/>
              </a:pPr>
              <a:t>‹N°›</a:t>
            </a:fld>
            <a:endParaRPr lang="fr-FR" altLang="fr-FR"/>
          </a:p>
        </p:txBody>
      </p:sp>
    </p:spTree>
    <p:extLst>
      <p:ext uri="{BB962C8B-B14F-4D97-AF65-F5344CB8AC3E}">
        <p14:creationId xmlns:p14="http://schemas.microsoft.com/office/powerpoint/2010/main" val="4577125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031875" y="3206758"/>
            <a:ext cx="11698288" cy="2212975"/>
          </a:xfrm>
        </p:spPr>
        <p:txBody>
          <a:bodyPr/>
          <a:lstStyle/>
          <a:p>
            <a:r>
              <a:rPr lang="fr-FR"/>
              <a:t>Cliquez pour modifier le style du titre</a:t>
            </a:r>
          </a:p>
        </p:txBody>
      </p:sp>
      <p:sp>
        <p:nvSpPr>
          <p:cNvPr id="3" name="Sous-titre 2"/>
          <p:cNvSpPr>
            <a:spLocks noGrp="1"/>
          </p:cNvSpPr>
          <p:nvPr>
            <p:ph type="subTitle" idx="1"/>
          </p:nvPr>
        </p:nvSpPr>
        <p:spPr>
          <a:xfrm>
            <a:off x="2063750" y="5848358"/>
            <a:ext cx="9634538" cy="26384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28650488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69108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87438" y="6632575"/>
            <a:ext cx="11696700" cy="2051050"/>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1087438" y="4375158"/>
            <a:ext cx="11696700" cy="22574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14933188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573092" y="3325821"/>
            <a:ext cx="6230937" cy="5849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956429" y="3325821"/>
            <a:ext cx="6232525" cy="5849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558406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87388" y="412750"/>
            <a:ext cx="12387262" cy="172085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87388" y="2309813"/>
            <a:ext cx="6081712" cy="9636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87388" y="3273433"/>
            <a:ext cx="6081712" cy="59467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991350" y="2309813"/>
            <a:ext cx="6083300" cy="9636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991350" y="3273433"/>
            <a:ext cx="6083300" cy="59467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520770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41420787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9253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7392" y="411171"/>
            <a:ext cx="4527550" cy="1749425"/>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5380042" y="411171"/>
            <a:ext cx="7694612" cy="88090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87392" y="2160588"/>
            <a:ext cx="4527550" cy="70596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455844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697167" y="7224715"/>
            <a:ext cx="8258175" cy="854075"/>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697167" y="922340"/>
            <a:ext cx="8258175" cy="6192837"/>
          </a:xfrm>
        </p:spPr>
        <p:txBody>
          <a:bodyPr vert="horz" wrap="square" lIns="137617" tIns="68809" rIns="137617" bIns="68809"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697167" y="8078788"/>
            <a:ext cx="8258175" cy="1211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485506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Modèle SC-pwp">
    <p:spTree>
      <p:nvGrpSpPr>
        <p:cNvPr id="1" name=""/>
        <p:cNvGrpSpPr/>
        <p:nvPr/>
      </p:nvGrpSpPr>
      <p:grpSpPr>
        <a:xfrm>
          <a:off x="0" y="0"/>
          <a:ext cx="0" cy="0"/>
          <a:chOff x="0" y="0"/>
          <a:chExt cx="0" cy="0"/>
        </a:xfrm>
      </p:grpSpPr>
      <p:sp>
        <p:nvSpPr>
          <p:cNvPr id="2" name="Titre 1"/>
          <p:cNvSpPr>
            <a:spLocks noGrp="1"/>
          </p:cNvSpPr>
          <p:nvPr>
            <p:ph type="title"/>
          </p:nvPr>
        </p:nvSpPr>
        <p:spPr>
          <a:xfrm>
            <a:off x="-773946" y="-214338"/>
            <a:ext cx="11299110" cy="1214446"/>
          </a:xfrm>
          <a:ln>
            <a:solidFill>
              <a:srgbClr val="C00000"/>
            </a:solidFill>
          </a:ln>
        </p:spPr>
        <p:txBody>
          <a:bodyPr/>
          <a:lstStyle/>
          <a:p>
            <a:r>
              <a:rPr lang="fr-FR" dirty="0"/>
              <a:t>Cliquez pour modifier le style du titre</a:t>
            </a:r>
          </a:p>
        </p:txBody>
      </p:sp>
      <p:sp>
        <p:nvSpPr>
          <p:cNvPr id="3" name="Espace réservé du contenu 2"/>
          <p:cNvSpPr>
            <a:spLocks noGrp="1"/>
          </p:cNvSpPr>
          <p:nvPr>
            <p:ph idx="1"/>
          </p:nvPr>
        </p:nvSpPr>
        <p:spPr>
          <a:xfrm>
            <a:off x="541705" y="1500177"/>
            <a:ext cx="8915400" cy="5000659"/>
          </a:xfrm>
        </p:spPr>
        <p:txBody>
          <a:bodyPr/>
          <a:lstStyle/>
          <a:p>
            <a:pPr lvl="0"/>
            <a:r>
              <a:rPr lang="fr-FR" dirty="0"/>
              <a:t>Cliquez pour modifier les styles du texte du masque</a:t>
            </a:r>
          </a:p>
          <a:p>
            <a:pPr lvl="1"/>
            <a:r>
              <a:rPr lang="fr-FR" dirty="0"/>
              <a:t>Deuxième niveau</a:t>
            </a:r>
          </a:p>
        </p:txBody>
      </p:sp>
      <p:sp>
        <p:nvSpPr>
          <p:cNvPr id="4" name="Espace réservé du numéro de diapositive 5"/>
          <p:cNvSpPr>
            <a:spLocks noGrp="1"/>
          </p:cNvSpPr>
          <p:nvPr>
            <p:ph type="sldNum" sz="quarter" idx="10"/>
          </p:nvPr>
        </p:nvSpPr>
        <p:spPr/>
        <p:txBody>
          <a:bodyPr/>
          <a:lstStyle>
            <a:lvl1pPr>
              <a:defRPr b="1" smtClean="0">
                <a:latin typeface="Arial" pitchFamily="34" charset="0"/>
              </a:defRPr>
            </a:lvl1pPr>
          </a:lstStyle>
          <a:p>
            <a:pPr>
              <a:defRPr/>
            </a:pPr>
            <a:fld id="{88A8DE08-ACA5-4173-9956-5F6776B97BE0}" type="slidenum">
              <a:rPr lang="fr-FR" altLang="fr-FR"/>
              <a:pPr>
                <a:defRPr/>
              </a:pPr>
              <a:t>‹N°›</a:t>
            </a:fld>
            <a:endParaRPr lang="fr-FR" altLang="fr-FR"/>
          </a:p>
        </p:txBody>
      </p:sp>
      <p:sp>
        <p:nvSpPr>
          <p:cNvPr id="5" name="Espace réservé du pied de page 4"/>
          <p:cNvSpPr>
            <a:spLocks noGrp="1"/>
          </p:cNvSpPr>
          <p:nvPr>
            <p:ph type="ftr" sz="quarter" idx="11"/>
          </p:nvPr>
        </p:nvSpPr>
        <p:spPr/>
        <p:txBody>
          <a:bodyPr/>
          <a:lstStyle>
            <a:lvl1pPr algn="ctr" fontAlgn="base">
              <a:spcBef>
                <a:spcPct val="0"/>
              </a:spcBef>
              <a:spcAft>
                <a:spcPct val="0"/>
              </a:spcAft>
              <a:defRPr sz="1200" b="1">
                <a:solidFill>
                  <a:prstClr val="black"/>
                </a:solidFill>
                <a:latin typeface="Arial" charset="0"/>
              </a:defRPr>
            </a:lvl1pPr>
          </a:lstStyle>
          <a:p>
            <a:pPr>
              <a:defRPr/>
            </a:pPr>
            <a:r>
              <a:rPr lang="fr-FR"/>
              <a:t>©Apprendre à raconter</a:t>
            </a:r>
          </a:p>
        </p:txBody>
      </p:sp>
    </p:spTree>
    <p:extLst>
      <p:ext uri="{BB962C8B-B14F-4D97-AF65-F5344CB8AC3E}">
        <p14:creationId xmlns:p14="http://schemas.microsoft.com/office/powerpoint/2010/main" val="18843074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78461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0064750" y="2063750"/>
            <a:ext cx="3181350" cy="71120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515939" y="2063750"/>
            <a:ext cx="9396412" cy="71120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647891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515938" y="2063758"/>
            <a:ext cx="12730162" cy="1033463"/>
          </a:xfrm>
        </p:spPr>
        <p:txBody>
          <a:bodyPr/>
          <a:lstStyle/>
          <a:p>
            <a:r>
              <a:rPr lang="fr-FR"/>
              <a:t>Cliquez pour modifier le style du titre</a:t>
            </a:r>
          </a:p>
        </p:txBody>
      </p:sp>
      <p:sp>
        <p:nvSpPr>
          <p:cNvPr id="3" name="Espace réservé du tableau 2"/>
          <p:cNvSpPr>
            <a:spLocks noGrp="1"/>
          </p:cNvSpPr>
          <p:nvPr>
            <p:ph type="tbl" idx="1"/>
          </p:nvPr>
        </p:nvSpPr>
        <p:spPr>
          <a:xfrm>
            <a:off x="573088" y="3325821"/>
            <a:ext cx="12615862" cy="5849937"/>
          </a:xfrm>
        </p:spPr>
        <p:txBody>
          <a:bodyPr vert="horz" wrap="square" lIns="137617" tIns="68809" rIns="137617" bIns="68809" numCol="1" anchor="t" anchorCtr="0" compatLnSpc="1">
            <a:prstTxWarp prst="textNoShape">
              <a:avLst/>
            </a:prstTxWarp>
          </a:bodyPr>
          <a:lstStyle/>
          <a:p>
            <a:pPr lvl="0"/>
            <a:endParaRPr lang="fr-FR" noProof="0"/>
          </a:p>
        </p:txBody>
      </p:sp>
    </p:spTree>
    <p:extLst>
      <p:ext uri="{BB962C8B-B14F-4D97-AF65-F5344CB8AC3E}">
        <p14:creationId xmlns:p14="http://schemas.microsoft.com/office/powerpoint/2010/main" val="3646602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a:xfrm>
            <a:off x="495300" y="6356456"/>
            <a:ext cx="2311400" cy="365125"/>
          </a:xfrm>
          <a:prstGeom prst="rect">
            <a:avLst/>
          </a:prstGeom>
        </p:spPr>
        <p:txBody>
          <a:bodyPr/>
          <a:lstStyle>
            <a:lvl1pPr eaLnBrk="1" fontAlgn="auto" hangingPunct="1">
              <a:spcBef>
                <a:spcPts val="0"/>
              </a:spcBef>
              <a:spcAft>
                <a:spcPts val="0"/>
              </a:spcAft>
              <a:defRPr sz="1800" b="0">
                <a:solidFill>
                  <a:prstClr val="black"/>
                </a:solidFill>
                <a:latin typeface="Arial Narrow"/>
              </a:defRPr>
            </a:lvl1pPr>
          </a:lstStyle>
          <a:p>
            <a:pPr>
              <a:defRPr/>
            </a:pPr>
            <a:endParaRPr lang="fr-FR"/>
          </a:p>
        </p:txBody>
      </p:sp>
      <p:sp>
        <p:nvSpPr>
          <p:cNvPr id="4" name="Espace réservé du numéro de diapositive 4"/>
          <p:cNvSpPr>
            <a:spLocks noGrp="1"/>
          </p:cNvSpPr>
          <p:nvPr>
            <p:ph type="sldNum" sz="quarter" idx="11"/>
          </p:nvPr>
        </p:nvSpPr>
        <p:spPr/>
        <p:txBody>
          <a:bodyPr/>
          <a:lstStyle>
            <a:lvl1pPr>
              <a:defRPr b="1" smtClean="0">
                <a:latin typeface="Arial" pitchFamily="34" charset="0"/>
              </a:defRPr>
            </a:lvl1pPr>
          </a:lstStyle>
          <a:p>
            <a:pPr>
              <a:defRPr/>
            </a:pPr>
            <a:fld id="{9D980C8D-C279-4035-BDEF-3272EF6BD748}" type="slidenum">
              <a:rPr lang="fr-FR" altLang="fr-FR"/>
              <a:pPr>
                <a:defRPr/>
              </a:pPr>
              <a:t>‹N°›</a:t>
            </a:fld>
            <a:endParaRPr lang="fr-FR" altLang="fr-FR"/>
          </a:p>
        </p:txBody>
      </p:sp>
      <p:sp>
        <p:nvSpPr>
          <p:cNvPr id="5" name="Espace réservé du pied de page 4"/>
          <p:cNvSpPr>
            <a:spLocks noGrp="1"/>
          </p:cNvSpPr>
          <p:nvPr>
            <p:ph type="ftr" sz="quarter" idx="12"/>
          </p:nvPr>
        </p:nvSpPr>
        <p:spPr/>
        <p:txBody>
          <a:bodyPr/>
          <a:lstStyle>
            <a:lvl1pPr algn="ctr" fontAlgn="base">
              <a:spcBef>
                <a:spcPct val="0"/>
              </a:spcBef>
              <a:spcAft>
                <a:spcPct val="0"/>
              </a:spcAft>
              <a:defRPr sz="1200" b="1">
                <a:solidFill>
                  <a:prstClr val="black"/>
                </a:solidFill>
                <a:latin typeface="Arial" charset="0"/>
              </a:defRPr>
            </a:lvl1pPr>
          </a:lstStyle>
          <a:p>
            <a:pPr>
              <a:defRPr/>
            </a:pPr>
            <a:r>
              <a:rPr lang="fr-FR"/>
              <a:t>©Apprendre à raconter</a:t>
            </a:r>
          </a:p>
        </p:txBody>
      </p:sp>
    </p:spTree>
    <p:extLst>
      <p:ext uri="{BB962C8B-B14F-4D97-AF65-F5344CB8AC3E}">
        <p14:creationId xmlns:p14="http://schemas.microsoft.com/office/powerpoint/2010/main" val="2969841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95300" y="6356456"/>
            <a:ext cx="2311400" cy="365125"/>
          </a:xfrm>
          <a:prstGeom prst="rect">
            <a:avLst/>
          </a:prstGeom>
        </p:spPr>
        <p:txBody>
          <a:bodyPr/>
          <a:lstStyle>
            <a:lvl1pPr eaLnBrk="1" fontAlgn="auto" hangingPunct="1">
              <a:spcBef>
                <a:spcPts val="0"/>
              </a:spcBef>
              <a:spcAft>
                <a:spcPts val="0"/>
              </a:spcAft>
              <a:defRPr sz="1800" b="0">
                <a:solidFill>
                  <a:prstClr val="black"/>
                </a:solidFill>
                <a:latin typeface="Arial Narrow"/>
              </a:defRPr>
            </a:lvl1pPr>
          </a:lstStyle>
          <a:p>
            <a:pPr>
              <a:defRPr/>
            </a:pPr>
            <a:endParaRPr lang="fr-FR"/>
          </a:p>
        </p:txBody>
      </p:sp>
      <p:sp>
        <p:nvSpPr>
          <p:cNvPr id="3" name="Espace réservé du numéro de diapositive 3"/>
          <p:cNvSpPr>
            <a:spLocks noGrp="1"/>
          </p:cNvSpPr>
          <p:nvPr>
            <p:ph type="sldNum" sz="quarter" idx="11"/>
          </p:nvPr>
        </p:nvSpPr>
        <p:spPr/>
        <p:txBody>
          <a:bodyPr/>
          <a:lstStyle>
            <a:lvl1pPr>
              <a:defRPr b="1" smtClean="0">
                <a:latin typeface="Arial" pitchFamily="34" charset="0"/>
              </a:defRPr>
            </a:lvl1pPr>
          </a:lstStyle>
          <a:p>
            <a:pPr>
              <a:defRPr/>
            </a:pPr>
            <a:fld id="{82D318F7-3E40-41E8-9036-C392E150B28A}" type="slidenum">
              <a:rPr lang="fr-FR" altLang="fr-FR"/>
              <a:pPr>
                <a:defRPr/>
              </a:pPr>
              <a:t>‹N°›</a:t>
            </a:fld>
            <a:endParaRPr lang="fr-FR" altLang="fr-FR"/>
          </a:p>
        </p:txBody>
      </p:sp>
      <p:sp>
        <p:nvSpPr>
          <p:cNvPr id="4" name="Espace réservé du pied de page 4"/>
          <p:cNvSpPr>
            <a:spLocks noGrp="1"/>
          </p:cNvSpPr>
          <p:nvPr>
            <p:ph type="ftr" sz="quarter" idx="12"/>
          </p:nvPr>
        </p:nvSpPr>
        <p:spPr/>
        <p:txBody>
          <a:bodyPr/>
          <a:lstStyle>
            <a:lvl1pPr algn="ctr" fontAlgn="base">
              <a:spcBef>
                <a:spcPct val="0"/>
              </a:spcBef>
              <a:spcAft>
                <a:spcPct val="0"/>
              </a:spcAft>
              <a:defRPr sz="1200" b="1">
                <a:solidFill>
                  <a:prstClr val="black"/>
                </a:solidFill>
                <a:latin typeface="Arial" charset="0"/>
              </a:defRPr>
            </a:lvl1pPr>
          </a:lstStyle>
          <a:p>
            <a:pPr>
              <a:defRPr/>
            </a:pPr>
            <a:r>
              <a:rPr lang="fr-FR"/>
              <a:t>©Apprendre à raconter</a:t>
            </a:r>
          </a:p>
        </p:txBody>
      </p:sp>
    </p:spTree>
    <p:extLst>
      <p:ext uri="{BB962C8B-B14F-4D97-AF65-F5344CB8AC3E}">
        <p14:creationId xmlns:p14="http://schemas.microsoft.com/office/powerpoint/2010/main" val="4102535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62" y="5373688"/>
            <a:ext cx="124777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7" descr="LogoCA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48559" y="5373688"/>
            <a:ext cx="11715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773877" y="1214425"/>
            <a:ext cx="8420100" cy="1470025"/>
          </a:xfrm>
        </p:spPr>
        <p:txBody>
          <a:bodyPr>
            <a:normAutofit/>
          </a:bodyPr>
          <a:lstStyle>
            <a:lvl1pPr>
              <a:defRPr sz="3200">
                <a:solidFill>
                  <a:srgbClr val="C00000"/>
                </a:solidFill>
              </a:defRPr>
            </a:lvl1pPr>
          </a:lstStyle>
          <a:p>
            <a:r>
              <a:rPr lang="fr-FR" dirty="0"/>
              <a:t>Cliquez pour modifier le style du titre</a:t>
            </a:r>
          </a:p>
        </p:txBody>
      </p:sp>
      <p:sp>
        <p:nvSpPr>
          <p:cNvPr id="5" name="Espace réservé du numéro de diapositive 5"/>
          <p:cNvSpPr>
            <a:spLocks noGrp="1"/>
          </p:cNvSpPr>
          <p:nvPr>
            <p:ph type="sldNum" sz="quarter" idx="10"/>
          </p:nvPr>
        </p:nvSpPr>
        <p:spPr/>
        <p:txBody>
          <a:bodyPr/>
          <a:lstStyle>
            <a:lvl1pPr>
              <a:defRPr b="1" smtClean="0">
                <a:latin typeface="Arial" pitchFamily="34" charset="0"/>
              </a:defRPr>
            </a:lvl1pPr>
          </a:lstStyle>
          <a:p>
            <a:pPr>
              <a:defRPr/>
            </a:pPr>
            <a:fld id="{4471681A-3425-485E-B888-1360CAA81E64}" type="slidenum">
              <a:rPr lang="fr-FR" altLang="fr-FR"/>
              <a:pPr>
                <a:defRPr/>
              </a:pPr>
              <a:t>‹N°›</a:t>
            </a:fld>
            <a:endParaRPr lang="fr-FR" altLang="fr-FR"/>
          </a:p>
        </p:txBody>
      </p:sp>
    </p:spTree>
    <p:extLst>
      <p:ext uri="{BB962C8B-B14F-4D97-AF65-F5344CB8AC3E}">
        <p14:creationId xmlns:p14="http://schemas.microsoft.com/office/powerpoint/2010/main" val="26180613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5.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6.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7.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Espace réservé du titre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lapin</a:t>
            </a:r>
          </a:p>
        </p:txBody>
      </p:sp>
      <p:sp>
        <p:nvSpPr>
          <p:cNvPr id="5123" name="Espace réservé du texte 2"/>
          <p:cNvSpPr>
            <a:spLocks noGrp="1"/>
          </p:cNvSpPr>
          <p:nvPr>
            <p:ph type="body" idx="1"/>
          </p:nvPr>
        </p:nvSpPr>
        <p:spPr bwMode="auto">
          <a:xfrm>
            <a:off x="541338" y="1500188"/>
            <a:ext cx="8915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La vie</a:t>
            </a:r>
          </a:p>
          <a:p>
            <a:pPr lvl="1"/>
            <a:r>
              <a:rPr lang="fr-FR" altLang="fr-FR"/>
              <a:t>Deuxième niveau</a:t>
            </a:r>
          </a:p>
        </p:txBody>
      </p:sp>
      <p:sp>
        <p:nvSpPr>
          <p:cNvPr id="6" name="Espace réservé du numéro de diapositive 5"/>
          <p:cNvSpPr>
            <a:spLocks noGrp="1"/>
          </p:cNvSpPr>
          <p:nvPr>
            <p:ph type="sldNum" sz="quarter" idx="4"/>
          </p:nvPr>
        </p:nvSpPr>
        <p:spPr>
          <a:xfrm>
            <a:off x="7099300" y="6356456"/>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smtClean="0">
                <a:solidFill>
                  <a:srgbClr val="898989"/>
                </a:solidFill>
                <a:latin typeface="Arial Narrow" pitchFamily="34" charset="0"/>
              </a:defRPr>
            </a:lvl1pPr>
          </a:lstStyle>
          <a:p>
            <a:pPr>
              <a:defRPr/>
            </a:pPr>
            <a:fld id="{2B11C3C3-54B7-421C-9DA6-1A7498F8DFBD}" type="slidenum">
              <a:rPr lang="fr-FR" altLang="fr-FR"/>
              <a:pPr>
                <a:defRPr/>
              </a:pPr>
              <a:t>‹N°›</a:t>
            </a:fld>
            <a:endParaRPr lang="fr-FR" altLang="fr-FR"/>
          </a:p>
        </p:txBody>
      </p:sp>
      <p:sp>
        <p:nvSpPr>
          <p:cNvPr id="5" name="Espace réservé du pied de page 4"/>
          <p:cNvSpPr>
            <a:spLocks noGrp="1"/>
          </p:cNvSpPr>
          <p:nvPr>
            <p:ph type="ftr" sz="quarter" idx="3"/>
          </p:nvPr>
        </p:nvSpPr>
        <p:spPr>
          <a:xfrm rot="16200000">
            <a:off x="-1272381" y="3586964"/>
            <a:ext cx="2895600" cy="350838"/>
          </a:xfrm>
          <a:prstGeom prst="rect">
            <a:avLst/>
          </a:prstGeom>
          <a:solidFill>
            <a:schemeClr val="bg1"/>
          </a:solidFill>
        </p:spPr>
        <p:txBody>
          <a:bodyPr vert="horz" lIns="91440" tIns="45720" rIns="91440" bIns="45720" rtlCol="0" anchor="ctr"/>
          <a:lstStyle>
            <a:lvl1pPr algn="ctr" eaLnBrk="1" fontAlgn="auto" hangingPunct="1">
              <a:spcBef>
                <a:spcPts val="0"/>
              </a:spcBef>
              <a:spcAft>
                <a:spcPts val="0"/>
              </a:spcAft>
              <a:defRPr sz="1200" b="0">
                <a:solidFill>
                  <a:prstClr val="black"/>
                </a:solidFill>
                <a:latin typeface="Arial Narrow"/>
              </a:defRPr>
            </a:lvl1pPr>
          </a:lstStyle>
          <a:p>
            <a:pPr>
              <a:defRPr/>
            </a:pPr>
            <a:r>
              <a:rPr lang="fr-FR"/>
              <a:t>©Apprendre à raconter</a:t>
            </a:r>
          </a:p>
        </p:txBody>
      </p:sp>
    </p:spTree>
  </p:cSld>
  <p:clrMap bg1="lt1" tx1="dk1" bg2="lt2" tx2="dk2" accent1="accent1" accent2="accent2" accent3="accent3" accent4="accent4" accent5="accent5" accent6="accent6" hlink="hlink" folHlink="folHlink"/>
  <p:sldLayoutIdLst>
    <p:sldLayoutId id="2147489253" r:id="rId1"/>
    <p:sldLayoutId id="2147489254" r:id="rId2"/>
    <p:sldLayoutId id="2147489255" r:id="rId3"/>
    <p:sldLayoutId id="2147489256" r:id="rId4"/>
  </p:sldLayoutIdLst>
  <p:hf hdr="0" dt="0"/>
  <p:txStyles>
    <p:titleStyle>
      <a:lvl1pPr algn="ctr" rtl="0" eaLnBrk="0" fontAlgn="base" hangingPunct="0">
        <a:spcBef>
          <a:spcPct val="0"/>
        </a:spcBef>
        <a:spcAft>
          <a:spcPct val="0"/>
        </a:spcAft>
        <a:defRPr sz="3200" kern="1200">
          <a:solidFill>
            <a:srgbClr val="C00000"/>
          </a:solidFill>
          <a:latin typeface="+mj-lt"/>
          <a:ea typeface="+mj-ea"/>
          <a:cs typeface="+mj-cs"/>
        </a:defRPr>
      </a:lvl1pPr>
      <a:lvl2pPr algn="ctr" rtl="0" eaLnBrk="0" fontAlgn="base" hangingPunct="0">
        <a:spcBef>
          <a:spcPct val="0"/>
        </a:spcBef>
        <a:spcAft>
          <a:spcPct val="0"/>
        </a:spcAft>
        <a:defRPr sz="3200">
          <a:solidFill>
            <a:srgbClr val="C00000"/>
          </a:solidFill>
          <a:latin typeface="Arial Narrow" pitchFamily="34" charset="0"/>
        </a:defRPr>
      </a:lvl2pPr>
      <a:lvl3pPr algn="ctr" rtl="0" eaLnBrk="0" fontAlgn="base" hangingPunct="0">
        <a:spcBef>
          <a:spcPct val="0"/>
        </a:spcBef>
        <a:spcAft>
          <a:spcPct val="0"/>
        </a:spcAft>
        <a:defRPr sz="3200">
          <a:solidFill>
            <a:srgbClr val="C00000"/>
          </a:solidFill>
          <a:latin typeface="Arial Narrow" pitchFamily="34" charset="0"/>
        </a:defRPr>
      </a:lvl3pPr>
      <a:lvl4pPr algn="ctr" rtl="0" eaLnBrk="0" fontAlgn="base" hangingPunct="0">
        <a:spcBef>
          <a:spcPct val="0"/>
        </a:spcBef>
        <a:spcAft>
          <a:spcPct val="0"/>
        </a:spcAft>
        <a:defRPr sz="3200">
          <a:solidFill>
            <a:srgbClr val="C00000"/>
          </a:solidFill>
          <a:latin typeface="Arial Narrow" pitchFamily="34" charset="0"/>
        </a:defRPr>
      </a:lvl4pPr>
      <a:lvl5pPr algn="ctr" rtl="0" eaLnBrk="0" fontAlgn="base" hangingPunct="0">
        <a:spcBef>
          <a:spcPct val="0"/>
        </a:spcBef>
        <a:spcAft>
          <a:spcPct val="0"/>
        </a:spcAft>
        <a:defRPr sz="3200">
          <a:solidFill>
            <a:srgbClr val="C00000"/>
          </a:solidFill>
          <a:latin typeface="Arial Narrow" pitchFamily="34" charset="0"/>
        </a:defRPr>
      </a:lvl5pPr>
      <a:lvl6pPr marL="457200" algn="ctr" rtl="0" fontAlgn="base">
        <a:spcBef>
          <a:spcPct val="0"/>
        </a:spcBef>
        <a:spcAft>
          <a:spcPct val="0"/>
        </a:spcAft>
        <a:defRPr sz="3200">
          <a:solidFill>
            <a:srgbClr val="C00000"/>
          </a:solidFill>
          <a:latin typeface="Arial Narrow" pitchFamily="34" charset="0"/>
        </a:defRPr>
      </a:lvl6pPr>
      <a:lvl7pPr marL="914400" algn="ctr" rtl="0" fontAlgn="base">
        <a:spcBef>
          <a:spcPct val="0"/>
        </a:spcBef>
        <a:spcAft>
          <a:spcPct val="0"/>
        </a:spcAft>
        <a:defRPr sz="3200">
          <a:solidFill>
            <a:srgbClr val="C00000"/>
          </a:solidFill>
          <a:latin typeface="Arial Narrow" pitchFamily="34" charset="0"/>
        </a:defRPr>
      </a:lvl7pPr>
      <a:lvl8pPr marL="1371600" algn="ctr" rtl="0" fontAlgn="base">
        <a:spcBef>
          <a:spcPct val="0"/>
        </a:spcBef>
        <a:spcAft>
          <a:spcPct val="0"/>
        </a:spcAft>
        <a:defRPr sz="3200">
          <a:solidFill>
            <a:srgbClr val="C00000"/>
          </a:solidFill>
          <a:latin typeface="Arial Narrow" pitchFamily="34" charset="0"/>
        </a:defRPr>
      </a:lvl8pPr>
      <a:lvl9pPr marL="1828800" algn="ctr" rtl="0" fontAlgn="base">
        <a:spcBef>
          <a:spcPct val="0"/>
        </a:spcBef>
        <a:spcAft>
          <a:spcPct val="0"/>
        </a:spcAft>
        <a:defRPr sz="3200">
          <a:solidFill>
            <a:srgbClr val="C00000"/>
          </a:solidFill>
          <a:latin typeface="Arial Narrow" pitchFamily="34" charset="0"/>
        </a:defRPr>
      </a:lvl9pPr>
    </p:titleStyle>
    <p:bodyStyle>
      <a:lvl1pPr marL="342900" indent="-342900" algn="l" rtl="0" eaLnBrk="0" fontAlgn="base" hangingPunct="0">
        <a:spcBef>
          <a:spcPct val="20000"/>
        </a:spcBef>
        <a:spcAft>
          <a:spcPct val="0"/>
        </a:spcAft>
        <a:buClr>
          <a:srgbClr val="C00000"/>
        </a:buClr>
        <a:buFont typeface="Wingdings" pitchFamily="2" charset="2"/>
        <a:buChar char="ü"/>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Espace réservé du titre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lapin</a:t>
            </a:r>
          </a:p>
        </p:txBody>
      </p:sp>
      <p:sp>
        <p:nvSpPr>
          <p:cNvPr id="6147" name="Espace réservé du texte 2"/>
          <p:cNvSpPr>
            <a:spLocks noGrp="1"/>
          </p:cNvSpPr>
          <p:nvPr>
            <p:ph type="body" idx="1"/>
          </p:nvPr>
        </p:nvSpPr>
        <p:spPr bwMode="auto">
          <a:xfrm>
            <a:off x="541338" y="1500188"/>
            <a:ext cx="8915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La vie</a:t>
            </a:r>
          </a:p>
          <a:p>
            <a:pPr lvl="1"/>
            <a:r>
              <a:rPr lang="fr-FR" altLang="fr-FR"/>
              <a:t>Deuxième niveau</a:t>
            </a:r>
          </a:p>
        </p:txBody>
      </p:sp>
      <p:sp>
        <p:nvSpPr>
          <p:cNvPr id="6" name="Espace réservé du numéro de diapositive 5"/>
          <p:cNvSpPr>
            <a:spLocks noGrp="1"/>
          </p:cNvSpPr>
          <p:nvPr>
            <p:ph type="sldNum" sz="quarter" idx="4"/>
          </p:nvPr>
        </p:nvSpPr>
        <p:spPr>
          <a:xfrm>
            <a:off x="7099300" y="6356456"/>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smtClean="0">
                <a:solidFill>
                  <a:srgbClr val="898989"/>
                </a:solidFill>
                <a:latin typeface="Arial Narrow" pitchFamily="34" charset="0"/>
              </a:defRPr>
            </a:lvl1pPr>
          </a:lstStyle>
          <a:p>
            <a:pPr>
              <a:defRPr/>
            </a:pPr>
            <a:fld id="{906C2040-1F42-4065-AE6A-4C44ECEC9224}" type="slidenum">
              <a:rPr lang="fr-FR" altLang="fr-FR"/>
              <a:pPr>
                <a:defRPr/>
              </a:pPr>
              <a:t>‹N°›</a:t>
            </a:fld>
            <a:endParaRPr lang="fr-FR" altLang="fr-FR"/>
          </a:p>
        </p:txBody>
      </p:sp>
      <p:sp>
        <p:nvSpPr>
          <p:cNvPr id="5" name="Espace réservé du pied de page 4"/>
          <p:cNvSpPr>
            <a:spLocks noGrp="1"/>
          </p:cNvSpPr>
          <p:nvPr>
            <p:ph type="ftr" sz="quarter" idx="3"/>
          </p:nvPr>
        </p:nvSpPr>
        <p:spPr>
          <a:xfrm rot="16200000">
            <a:off x="-1272381" y="3586964"/>
            <a:ext cx="2895600" cy="350838"/>
          </a:xfrm>
          <a:prstGeom prst="rect">
            <a:avLst/>
          </a:prstGeom>
          <a:solidFill>
            <a:schemeClr val="bg1"/>
          </a:solidFill>
        </p:spPr>
        <p:txBody>
          <a:bodyPr vert="horz" lIns="91440" tIns="45720" rIns="91440" bIns="45720" rtlCol="0" anchor="ctr"/>
          <a:lstStyle>
            <a:lvl1pPr algn="ctr" eaLnBrk="1" fontAlgn="auto" hangingPunct="1">
              <a:spcBef>
                <a:spcPts val="0"/>
              </a:spcBef>
              <a:spcAft>
                <a:spcPts val="0"/>
              </a:spcAft>
              <a:defRPr sz="1200" b="0">
                <a:solidFill>
                  <a:prstClr val="black"/>
                </a:solidFill>
                <a:latin typeface="Arial Narrow"/>
              </a:defRPr>
            </a:lvl1pPr>
          </a:lstStyle>
          <a:p>
            <a:pPr>
              <a:defRPr/>
            </a:pPr>
            <a:r>
              <a:rPr lang="fr-FR"/>
              <a:t>©Apprendre à raconter</a:t>
            </a:r>
          </a:p>
        </p:txBody>
      </p:sp>
    </p:spTree>
  </p:cSld>
  <p:clrMap bg1="lt1" tx1="dk1" bg2="lt2" tx2="dk2" accent1="accent1" accent2="accent2" accent3="accent3" accent4="accent4" accent5="accent5" accent6="accent6" hlink="hlink" folHlink="folHlink"/>
  <p:sldLayoutIdLst>
    <p:sldLayoutId id="2147489257" r:id="rId1"/>
    <p:sldLayoutId id="2147489258" r:id="rId2"/>
    <p:sldLayoutId id="2147489259" r:id="rId3"/>
    <p:sldLayoutId id="2147489260" r:id="rId4"/>
  </p:sldLayoutIdLst>
  <p:hf hdr="0" dt="0"/>
  <p:txStyles>
    <p:titleStyle>
      <a:lvl1pPr algn="ctr" rtl="0" eaLnBrk="0" fontAlgn="base" hangingPunct="0">
        <a:spcBef>
          <a:spcPct val="0"/>
        </a:spcBef>
        <a:spcAft>
          <a:spcPct val="0"/>
        </a:spcAft>
        <a:defRPr sz="3200" kern="1200">
          <a:solidFill>
            <a:srgbClr val="C00000"/>
          </a:solidFill>
          <a:latin typeface="+mj-lt"/>
          <a:ea typeface="+mj-ea"/>
          <a:cs typeface="+mj-cs"/>
        </a:defRPr>
      </a:lvl1pPr>
      <a:lvl2pPr algn="ctr" rtl="0" eaLnBrk="0" fontAlgn="base" hangingPunct="0">
        <a:spcBef>
          <a:spcPct val="0"/>
        </a:spcBef>
        <a:spcAft>
          <a:spcPct val="0"/>
        </a:spcAft>
        <a:defRPr sz="3200">
          <a:solidFill>
            <a:srgbClr val="C00000"/>
          </a:solidFill>
          <a:latin typeface="Arial Narrow" pitchFamily="34" charset="0"/>
        </a:defRPr>
      </a:lvl2pPr>
      <a:lvl3pPr algn="ctr" rtl="0" eaLnBrk="0" fontAlgn="base" hangingPunct="0">
        <a:spcBef>
          <a:spcPct val="0"/>
        </a:spcBef>
        <a:spcAft>
          <a:spcPct val="0"/>
        </a:spcAft>
        <a:defRPr sz="3200">
          <a:solidFill>
            <a:srgbClr val="C00000"/>
          </a:solidFill>
          <a:latin typeface="Arial Narrow" pitchFamily="34" charset="0"/>
        </a:defRPr>
      </a:lvl3pPr>
      <a:lvl4pPr algn="ctr" rtl="0" eaLnBrk="0" fontAlgn="base" hangingPunct="0">
        <a:spcBef>
          <a:spcPct val="0"/>
        </a:spcBef>
        <a:spcAft>
          <a:spcPct val="0"/>
        </a:spcAft>
        <a:defRPr sz="3200">
          <a:solidFill>
            <a:srgbClr val="C00000"/>
          </a:solidFill>
          <a:latin typeface="Arial Narrow" pitchFamily="34" charset="0"/>
        </a:defRPr>
      </a:lvl4pPr>
      <a:lvl5pPr algn="ctr" rtl="0" eaLnBrk="0" fontAlgn="base" hangingPunct="0">
        <a:spcBef>
          <a:spcPct val="0"/>
        </a:spcBef>
        <a:spcAft>
          <a:spcPct val="0"/>
        </a:spcAft>
        <a:defRPr sz="3200">
          <a:solidFill>
            <a:srgbClr val="C00000"/>
          </a:solidFill>
          <a:latin typeface="Arial Narrow" pitchFamily="34" charset="0"/>
        </a:defRPr>
      </a:lvl5pPr>
      <a:lvl6pPr marL="457200" algn="ctr" rtl="0" fontAlgn="base">
        <a:spcBef>
          <a:spcPct val="0"/>
        </a:spcBef>
        <a:spcAft>
          <a:spcPct val="0"/>
        </a:spcAft>
        <a:defRPr sz="3200">
          <a:solidFill>
            <a:srgbClr val="C00000"/>
          </a:solidFill>
          <a:latin typeface="Arial Narrow" pitchFamily="34" charset="0"/>
        </a:defRPr>
      </a:lvl6pPr>
      <a:lvl7pPr marL="914400" algn="ctr" rtl="0" fontAlgn="base">
        <a:spcBef>
          <a:spcPct val="0"/>
        </a:spcBef>
        <a:spcAft>
          <a:spcPct val="0"/>
        </a:spcAft>
        <a:defRPr sz="3200">
          <a:solidFill>
            <a:srgbClr val="C00000"/>
          </a:solidFill>
          <a:latin typeface="Arial Narrow" pitchFamily="34" charset="0"/>
        </a:defRPr>
      </a:lvl7pPr>
      <a:lvl8pPr marL="1371600" algn="ctr" rtl="0" fontAlgn="base">
        <a:spcBef>
          <a:spcPct val="0"/>
        </a:spcBef>
        <a:spcAft>
          <a:spcPct val="0"/>
        </a:spcAft>
        <a:defRPr sz="3200">
          <a:solidFill>
            <a:srgbClr val="C00000"/>
          </a:solidFill>
          <a:latin typeface="Arial Narrow" pitchFamily="34" charset="0"/>
        </a:defRPr>
      </a:lvl8pPr>
      <a:lvl9pPr marL="1828800" algn="ctr" rtl="0" fontAlgn="base">
        <a:spcBef>
          <a:spcPct val="0"/>
        </a:spcBef>
        <a:spcAft>
          <a:spcPct val="0"/>
        </a:spcAft>
        <a:defRPr sz="3200">
          <a:solidFill>
            <a:srgbClr val="C00000"/>
          </a:solidFill>
          <a:latin typeface="Arial Narrow" pitchFamily="34" charset="0"/>
        </a:defRPr>
      </a:lvl9pPr>
    </p:titleStyle>
    <p:bodyStyle>
      <a:lvl1pPr marL="342900" indent="-342900" algn="l" rtl="0" eaLnBrk="0" fontAlgn="base" hangingPunct="0">
        <a:spcBef>
          <a:spcPct val="20000"/>
        </a:spcBef>
        <a:spcAft>
          <a:spcPct val="0"/>
        </a:spcAft>
        <a:buClr>
          <a:srgbClr val="C00000"/>
        </a:buClr>
        <a:buFont typeface="Wingdings" pitchFamily="2" charset="2"/>
        <a:buChar char="ü"/>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Espace réservé du titre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lapin</a:t>
            </a:r>
          </a:p>
        </p:txBody>
      </p:sp>
      <p:sp>
        <p:nvSpPr>
          <p:cNvPr id="7171" name="Espace réservé du texte 2"/>
          <p:cNvSpPr>
            <a:spLocks noGrp="1"/>
          </p:cNvSpPr>
          <p:nvPr>
            <p:ph type="body" idx="1"/>
          </p:nvPr>
        </p:nvSpPr>
        <p:spPr bwMode="auto">
          <a:xfrm>
            <a:off x="541338" y="1500188"/>
            <a:ext cx="8915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La vie</a:t>
            </a:r>
          </a:p>
          <a:p>
            <a:pPr lvl="1"/>
            <a:r>
              <a:rPr lang="fr-FR" altLang="fr-FR"/>
              <a:t>Deuxième niveau</a:t>
            </a:r>
          </a:p>
        </p:txBody>
      </p:sp>
      <p:sp>
        <p:nvSpPr>
          <p:cNvPr id="6" name="Espace réservé du numéro de diapositive 5"/>
          <p:cNvSpPr>
            <a:spLocks noGrp="1"/>
          </p:cNvSpPr>
          <p:nvPr>
            <p:ph type="sldNum" sz="quarter" idx="4"/>
          </p:nvPr>
        </p:nvSpPr>
        <p:spPr>
          <a:xfrm>
            <a:off x="7099300" y="6356456"/>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smtClean="0">
                <a:solidFill>
                  <a:srgbClr val="898989"/>
                </a:solidFill>
                <a:latin typeface="Arial Narrow" pitchFamily="34" charset="0"/>
              </a:defRPr>
            </a:lvl1pPr>
          </a:lstStyle>
          <a:p>
            <a:pPr>
              <a:defRPr/>
            </a:pPr>
            <a:fld id="{633DA8B1-35F1-4287-84B6-ED339D7C1290}" type="slidenum">
              <a:rPr lang="fr-FR" altLang="fr-FR"/>
              <a:pPr>
                <a:defRPr/>
              </a:pPr>
              <a:t>‹N°›</a:t>
            </a:fld>
            <a:endParaRPr lang="fr-FR" altLang="fr-FR"/>
          </a:p>
        </p:txBody>
      </p:sp>
      <p:sp>
        <p:nvSpPr>
          <p:cNvPr id="5" name="Espace réservé du pied de page 4"/>
          <p:cNvSpPr>
            <a:spLocks noGrp="1"/>
          </p:cNvSpPr>
          <p:nvPr>
            <p:ph type="ftr" sz="quarter" idx="3"/>
          </p:nvPr>
        </p:nvSpPr>
        <p:spPr>
          <a:xfrm rot="16200000">
            <a:off x="-1272381" y="3586964"/>
            <a:ext cx="2895600" cy="350838"/>
          </a:xfrm>
          <a:prstGeom prst="rect">
            <a:avLst/>
          </a:prstGeom>
          <a:solidFill>
            <a:schemeClr val="bg1"/>
          </a:solidFill>
        </p:spPr>
        <p:txBody>
          <a:bodyPr vert="horz" lIns="91440" tIns="45720" rIns="91440" bIns="45720" rtlCol="0" anchor="ctr"/>
          <a:lstStyle>
            <a:lvl1pPr algn="ctr" eaLnBrk="1" fontAlgn="auto" hangingPunct="1">
              <a:spcBef>
                <a:spcPts val="0"/>
              </a:spcBef>
              <a:spcAft>
                <a:spcPts val="0"/>
              </a:spcAft>
              <a:defRPr sz="1200" b="0">
                <a:solidFill>
                  <a:prstClr val="black"/>
                </a:solidFill>
                <a:latin typeface="Arial Narrow"/>
              </a:defRPr>
            </a:lvl1pPr>
          </a:lstStyle>
          <a:p>
            <a:pPr>
              <a:defRPr/>
            </a:pPr>
            <a:r>
              <a:rPr lang="fr-FR"/>
              <a:t>©Apprendre à raconter</a:t>
            </a:r>
          </a:p>
        </p:txBody>
      </p:sp>
    </p:spTree>
  </p:cSld>
  <p:clrMap bg1="lt1" tx1="dk1" bg2="lt2" tx2="dk2" accent1="accent1" accent2="accent2" accent3="accent3" accent4="accent4" accent5="accent5" accent6="accent6" hlink="hlink" folHlink="folHlink"/>
  <p:sldLayoutIdLst>
    <p:sldLayoutId id="2147489261" r:id="rId1"/>
    <p:sldLayoutId id="2147489262" r:id="rId2"/>
    <p:sldLayoutId id="2147489263" r:id="rId3"/>
    <p:sldLayoutId id="2147489264" r:id="rId4"/>
  </p:sldLayoutIdLst>
  <p:hf hdr="0" dt="0"/>
  <p:txStyles>
    <p:titleStyle>
      <a:lvl1pPr algn="ctr" rtl="0" eaLnBrk="0" fontAlgn="base" hangingPunct="0">
        <a:spcBef>
          <a:spcPct val="0"/>
        </a:spcBef>
        <a:spcAft>
          <a:spcPct val="0"/>
        </a:spcAft>
        <a:defRPr sz="3200" kern="1200">
          <a:solidFill>
            <a:srgbClr val="C00000"/>
          </a:solidFill>
          <a:latin typeface="+mj-lt"/>
          <a:ea typeface="+mj-ea"/>
          <a:cs typeface="+mj-cs"/>
        </a:defRPr>
      </a:lvl1pPr>
      <a:lvl2pPr algn="ctr" rtl="0" eaLnBrk="0" fontAlgn="base" hangingPunct="0">
        <a:spcBef>
          <a:spcPct val="0"/>
        </a:spcBef>
        <a:spcAft>
          <a:spcPct val="0"/>
        </a:spcAft>
        <a:defRPr sz="3200">
          <a:solidFill>
            <a:srgbClr val="C00000"/>
          </a:solidFill>
          <a:latin typeface="Arial Narrow" pitchFamily="34" charset="0"/>
        </a:defRPr>
      </a:lvl2pPr>
      <a:lvl3pPr algn="ctr" rtl="0" eaLnBrk="0" fontAlgn="base" hangingPunct="0">
        <a:spcBef>
          <a:spcPct val="0"/>
        </a:spcBef>
        <a:spcAft>
          <a:spcPct val="0"/>
        </a:spcAft>
        <a:defRPr sz="3200">
          <a:solidFill>
            <a:srgbClr val="C00000"/>
          </a:solidFill>
          <a:latin typeface="Arial Narrow" pitchFamily="34" charset="0"/>
        </a:defRPr>
      </a:lvl3pPr>
      <a:lvl4pPr algn="ctr" rtl="0" eaLnBrk="0" fontAlgn="base" hangingPunct="0">
        <a:spcBef>
          <a:spcPct val="0"/>
        </a:spcBef>
        <a:spcAft>
          <a:spcPct val="0"/>
        </a:spcAft>
        <a:defRPr sz="3200">
          <a:solidFill>
            <a:srgbClr val="C00000"/>
          </a:solidFill>
          <a:latin typeface="Arial Narrow" pitchFamily="34" charset="0"/>
        </a:defRPr>
      </a:lvl4pPr>
      <a:lvl5pPr algn="ctr" rtl="0" eaLnBrk="0" fontAlgn="base" hangingPunct="0">
        <a:spcBef>
          <a:spcPct val="0"/>
        </a:spcBef>
        <a:spcAft>
          <a:spcPct val="0"/>
        </a:spcAft>
        <a:defRPr sz="3200">
          <a:solidFill>
            <a:srgbClr val="C00000"/>
          </a:solidFill>
          <a:latin typeface="Arial Narrow" pitchFamily="34" charset="0"/>
        </a:defRPr>
      </a:lvl5pPr>
      <a:lvl6pPr marL="457200" algn="ctr" rtl="0" fontAlgn="base">
        <a:spcBef>
          <a:spcPct val="0"/>
        </a:spcBef>
        <a:spcAft>
          <a:spcPct val="0"/>
        </a:spcAft>
        <a:defRPr sz="3200">
          <a:solidFill>
            <a:srgbClr val="C00000"/>
          </a:solidFill>
          <a:latin typeface="Arial Narrow" pitchFamily="34" charset="0"/>
        </a:defRPr>
      </a:lvl6pPr>
      <a:lvl7pPr marL="914400" algn="ctr" rtl="0" fontAlgn="base">
        <a:spcBef>
          <a:spcPct val="0"/>
        </a:spcBef>
        <a:spcAft>
          <a:spcPct val="0"/>
        </a:spcAft>
        <a:defRPr sz="3200">
          <a:solidFill>
            <a:srgbClr val="C00000"/>
          </a:solidFill>
          <a:latin typeface="Arial Narrow" pitchFamily="34" charset="0"/>
        </a:defRPr>
      </a:lvl7pPr>
      <a:lvl8pPr marL="1371600" algn="ctr" rtl="0" fontAlgn="base">
        <a:spcBef>
          <a:spcPct val="0"/>
        </a:spcBef>
        <a:spcAft>
          <a:spcPct val="0"/>
        </a:spcAft>
        <a:defRPr sz="3200">
          <a:solidFill>
            <a:srgbClr val="C00000"/>
          </a:solidFill>
          <a:latin typeface="Arial Narrow" pitchFamily="34" charset="0"/>
        </a:defRPr>
      </a:lvl8pPr>
      <a:lvl9pPr marL="1828800" algn="ctr" rtl="0" fontAlgn="base">
        <a:spcBef>
          <a:spcPct val="0"/>
        </a:spcBef>
        <a:spcAft>
          <a:spcPct val="0"/>
        </a:spcAft>
        <a:defRPr sz="3200">
          <a:solidFill>
            <a:srgbClr val="C00000"/>
          </a:solidFill>
          <a:latin typeface="Arial Narrow" pitchFamily="34" charset="0"/>
        </a:defRPr>
      </a:lvl9pPr>
    </p:titleStyle>
    <p:bodyStyle>
      <a:lvl1pPr marL="342900" indent="-342900" algn="l" rtl="0" eaLnBrk="0" fontAlgn="base" hangingPunct="0">
        <a:spcBef>
          <a:spcPct val="20000"/>
        </a:spcBef>
        <a:spcAft>
          <a:spcPct val="0"/>
        </a:spcAft>
        <a:buClr>
          <a:srgbClr val="C00000"/>
        </a:buClr>
        <a:buFont typeface="Wingdings" pitchFamily="2" charset="2"/>
        <a:buChar char="ü"/>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Espace réservé du titre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lapin</a:t>
            </a:r>
          </a:p>
        </p:txBody>
      </p:sp>
      <p:sp>
        <p:nvSpPr>
          <p:cNvPr id="8195" name="Espace réservé du texte 2"/>
          <p:cNvSpPr>
            <a:spLocks noGrp="1"/>
          </p:cNvSpPr>
          <p:nvPr>
            <p:ph type="body" idx="1"/>
          </p:nvPr>
        </p:nvSpPr>
        <p:spPr bwMode="auto">
          <a:xfrm>
            <a:off x="541338" y="1500188"/>
            <a:ext cx="8915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La vie</a:t>
            </a:r>
          </a:p>
          <a:p>
            <a:pPr lvl="1"/>
            <a:r>
              <a:rPr lang="fr-FR" altLang="fr-FR"/>
              <a:t>Deuxième niveau</a:t>
            </a:r>
          </a:p>
        </p:txBody>
      </p:sp>
      <p:sp>
        <p:nvSpPr>
          <p:cNvPr id="6" name="Espace réservé du numéro de diapositive 5"/>
          <p:cNvSpPr>
            <a:spLocks noGrp="1"/>
          </p:cNvSpPr>
          <p:nvPr>
            <p:ph type="sldNum" sz="quarter" idx="4"/>
          </p:nvPr>
        </p:nvSpPr>
        <p:spPr>
          <a:xfrm>
            <a:off x="7099300" y="6356456"/>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smtClean="0">
                <a:solidFill>
                  <a:srgbClr val="898989"/>
                </a:solidFill>
                <a:latin typeface="Arial Narrow" pitchFamily="34" charset="0"/>
              </a:defRPr>
            </a:lvl1pPr>
          </a:lstStyle>
          <a:p>
            <a:pPr>
              <a:defRPr/>
            </a:pPr>
            <a:fld id="{91D58712-0C65-4F0A-90A6-F9EE3C64F88A}" type="slidenum">
              <a:rPr lang="fr-FR" altLang="fr-FR"/>
              <a:pPr>
                <a:defRPr/>
              </a:pPr>
              <a:t>‹N°›</a:t>
            </a:fld>
            <a:endParaRPr lang="fr-FR" altLang="fr-FR"/>
          </a:p>
        </p:txBody>
      </p:sp>
      <p:sp>
        <p:nvSpPr>
          <p:cNvPr id="5" name="Espace réservé du pied de page 4"/>
          <p:cNvSpPr>
            <a:spLocks noGrp="1"/>
          </p:cNvSpPr>
          <p:nvPr>
            <p:ph type="ftr" sz="quarter" idx="3"/>
          </p:nvPr>
        </p:nvSpPr>
        <p:spPr>
          <a:xfrm rot="16200000">
            <a:off x="-1272381" y="3586964"/>
            <a:ext cx="2895600" cy="350838"/>
          </a:xfrm>
          <a:prstGeom prst="rect">
            <a:avLst/>
          </a:prstGeom>
          <a:solidFill>
            <a:schemeClr val="bg1"/>
          </a:solidFill>
        </p:spPr>
        <p:txBody>
          <a:bodyPr vert="horz" lIns="91440" tIns="45720" rIns="91440" bIns="45720" rtlCol="0" anchor="ctr"/>
          <a:lstStyle>
            <a:lvl1pPr algn="ctr" eaLnBrk="1" fontAlgn="auto" hangingPunct="1">
              <a:spcBef>
                <a:spcPts val="0"/>
              </a:spcBef>
              <a:spcAft>
                <a:spcPts val="0"/>
              </a:spcAft>
              <a:defRPr sz="1200" b="0">
                <a:solidFill>
                  <a:prstClr val="black"/>
                </a:solidFill>
                <a:latin typeface="Arial Narrow"/>
              </a:defRPr>
            </a:lvl1pPr>
          </a:lstStyle>
          <a:p>
            <a:pPr>
              <a:defRPr/>
            </a:pPr>
            <a:r>
              <a:rPr lang="fr-FR"/>
              <a:t>©Apprendre à raconter</a:t>
            </a:r>
          </a:p>
        </p:txBody>
      </p:sp>
    </p:spTree>
  </p:cSld>
  <p:clrMap bg1="lt1" tx1="dk1" bg2="lt2" tx2="dk2" accent1="accent1" accent2="accent2" accent3="accent3" accent4="accent4" accent5="accent5" accent6="accent6" hlink="hlink" folHlink="folHlink"/>
  <p:sldLayoutIdLst>
    <p:sldLayoutId id="2147489265" r:id="rId1"/>
    <p:sldLayoutId id="2147489266" r:id="rId2"/>
    <p:sldLayoutId id="2147489267" r:id="rId3"/>
    <p:sldLayoutId id="2147489268" r:id="rId4"/>
  </p:sldLayoutIdLst>
  <p:hf hdr="0" dt="0"/>
  <p:txStyles>
    <p:titleStyle>
      <a:lvl1pPr algn="ctr" rtl="0" eaLnBrk="0" fontAlgn="base" hangingPunct="0">
        <a:spcBef>
          <a:spcPct val="0"/>
        </a:spcBef>
        <a:spcAft>
          <a:spcPct val="0"/>
        </a:spcAft>
        <a:defRPr sz="3200" kern="1200">
          <a:solidFill>
            <a:srgbClr val="C00000"/>
          </a:solidFill>
          <a:latin typeface="+mj-lt"/>
          <a:ea typeface="+mj-ea"/>
          <a:cs typeface="+mj-cs"/>
        </a:defRPr>
      </a:lvl1pPr>
      <a:lvl2pPr algn="ctr" rtl="0" eaLnBrk="0" fontAlgn="base" hangingPunct="0">
        <a:spcBef>
          <a:spcPct val="0"/>
        </a:spcBef>
        <a:spcAft>
          <a:spcPct val="0"/>
        </a:spcAft>
        <a:defRPr sz="3200">
          <a:solidFill>
            <a:srgbClr val="C00000"/>
          </a:solidFill>
          <a:latin typeface="Arial Narrow" pitchFamily="34" charset="0"/>
        </a:defRPr>
      </a:lvl2pPr>
      <a:lvl3pPr algn="ctr" rtl="0" eaLnBrk="0" fontAlgn="base" hangingPunct="0">
        <a:spcBef>
          <a:spcPct val="0"/>
        </a:spcBef>
        <a:spcAft>
          <a:spcPct val="0"/>
        </a:spcAft>
        <a:defRPr sz="3200">
          <a:solidFill>
            <a:srgbClr val="C00000"/>
          </a:solidFill>
          <a:latin typeface="Arial Narrow" pitchFamily="34" charset="0"/>
        </a:defRPr>
      </a:lvl3pPr>
      <a:lvl4pPr algn="ctr" rtl="0" eaLnBrk="0" fontAlgn="base" hangingPunct="0">
        <a:spcBef>
          <a:spcPct val="0"/>
        </a:spcBef>
        <a:spcAft>
          <a:spcPct val="0"/>
        </a:spcAft>
        <a:defRPr sz="3200">
          <a:solidFill>
            <a:srgbClr val="C00000"/>
          </a:solidFill>
          <a:latin typeface="Arial Narrow" pitchFamily="34" charset="0"/>
        </a:defRPr>
      </a:lvl4pPr>
      <a:lvl5pPr algn="ctr" rtl="0" eaLnBrk="0" fontAlgn="base" hangingPunct="0">
        <a:spcBef>
          <a:spcPct val="0"/>
        </a:spcBef>
        <a:spcAft>
          <a:spcPct val="0"/>
        </a:spcAft>
        <a:defRPr sz="3200">
          <a:solidFill>
            <a:srgbClr val="C00000"/>
          </a:solidFill>
          <a:latin typeface="Arial Narrow" pitchFamily="34" charset="0"/>
        </a:defRPr>
      </a:lvl5pPr>
      <a:lvl6pPr marL="457200" algn="ctr" rtl="0" fontAlgn="base">
        <a:spcBef>
          <a:spcPct val="0"/>
        </a:spcBef>
        <a:spcAft>
          <a:spcPct val="0"/>
        </a:spcAft>
        <a:defRPr sz="3200">
          <a:solidFill>
            <a:srgbClr val="C00000"/>
          </a:solidFill>
          <a:latin typeface="Arial Narrow" pitchFamily="34" charset="0"/>
        </a:defRPr>
      </a:lvl6pPr>
      <a:lvl7pPr marL="914400" algn="ctr" rtl="0" fontAlgn="base">
        <a:spcBef>
          <a:spcPct val="0"/>
        </a:spcBef>
        <a:spcAft>
          <a:spcPct val="0"/>
        </a:spcAft>
        <a:defRPr sz="3200">
          <a:solidFill>
            <a:srgbClr val="C00000"/>
          </a:solidFill>
          <a:latin typeface="Arial Narrow" pitchFamily="34" charset="0"/>
        </a:defRPr>
      </a:lvl7pPr>
      <a:lvl8pPr marL="1371600" algn="ctr" rtl="0" fontAlgn="base">
        <a:spcBef>
          <a:spcPct val="0"/>
        </a:spcBef>
        <a:spcAft>
          <a:spcPct val="0"/>
        </a:spcAft>
        <a:defRPr sz="3200">
          <a:solidFill>
            <a:srgbClr val="C00000"/>
          </a:solidFill>
          <a:latin typeface="Arial Narrow" pitchFamily="34" charset="0"/>
        </a:defRPr>
      </a:lvl8pPr>
      <a:lvl9pPr marL="1828800" algn="ctr" rtl="0" fontAlgn="base">
        <a:spcBef>
          <a:spcPct val="0"/>
        </a:spcBef>
        <a:spcAft>
          <a:spcPct val="0"/>
        </a:spcAft>
        <a:defRPr sz="3200">
          <a:solidFill>
            <a:srgbClr val="C00000"/>
          </a:solidFill>
          <a:latin typeface="Arial Narrow" pitchFamily="34" charset="0"/>
        </a:defRPr>
      </a:lvl9pPr>
    </p:titleStyle>
    <p:bodyStyle>
      <a:lvl1pPr marL="342900" indent="-342900" algn="l" rtl="0" eaLnBrk="0" fontAlgn="base" hangingPunct="0">
        <a:spcBef>
          <a:spcPct val="20000"/>
        </a:spcBef>
        <a:spcAft>
          <a:spcPct val="0"/>
        </a:spcAft>
        <a:buClr>
          <a:srgbClr val="C00000"/>
        </a:buClr>
        <a:buFont typeface="Wingdings" pitchFamily="2" charset="2"/>
        <a:buChar char="ü"/>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Espace réservé du titre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5123" name="Espace réservé du texte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68BC5BCF-8BB2-4213-9545-78353AAFB842}"/>
              </a:ext>
            </a:extLst>
          </p:cNvPr>
          <p:cNvSpPr>
            <a:spLocks noGrp="1"/>
          </p:cNvSpPr>
          <p:nvPr>
            <p:ph type="dt" sz="half" idx="2"/>
          </p:nvPr>
        </p:nvSpPr>
        <p:spPr>
          <a:xfrm>
            <a:off x="495300" y="6356432"/>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defRPr>
            </a:lvl1pPr>
          </a:lstStyle>
          <a:p>
            <a:pPr>
              <a:defRPr/>
            </a:pPr>
            <a:fld id="{90C1D9AC-4165-47FA-B243-D1122BB3748A}" type="datetimeFigureOut">
              <a:rPr lang="fr-FR"/>
              <a:pPr>
                <a:defRPr/>
              </a:pPr>
              <a:t>23/02/2026</a:t>
            </a:fld>
            <a:endParaRPr lang="fr-FR"/>
          </a:p>
        </p:txBody>
      </p:sp>
      <p:sp>
        <p:nvSpPr>
          <p:cNvPr id="5" name="Espace réservé du pied de page 4">
            <a:extLst>
              <a:ext uri="{FF2B5EF4-FFF2-40B4-BE49-F238E27FC236}">
                <a16:creationId xmlns:a16="http://schemas.microsoft.com/office/drawing/2014/main" id="{99BC1497-5D0C-4422-8715-5FDA47CFEBBA}"/>
              </a:ext>
            </a:extLst>
          </p:cNvPr>
          <p:cNvSpPr>
            <a:spLocks noGrp="1"/>
          </p:cNvSpPr>
          <p:nvPr>
            <p:ph type="ftr" sz="quarter" idx="3"/>
          </p:nvPr>
        </p:nvSpPr>
        <p:spPr>
          <a:xfrm>
            <a:off x="3384550" y="6356432"/>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defRPr>
            </a:lvl1pPr>
          </a:lstStyle>
          <a:p>
            <a:pPr>
              <a:defRPr/>
            </a:pPr>
            <a:endParaRPr lang="fr-FR"/>
          </a:p>
        </p:txBody>
      </p:sp>
      <p:sp>
        <p:nvSpPr>
          <p:cNvPr id="6" name="Espace réservé du numéro de diapositive 5">
            <a:extLst>
              <a:ext uri="{FF2B5EF4-FFF2-40B4-BE49-F238E27FC236}">
                <a16:creationId xmlns:a16="http://schemas.microsoft.com/office/drawing/2014/main" id="{21E13599-2F6C-4934-B5DA-010BDF96A12D}"/>
              </a:ext>
            </a:extLst>
          </p:cNvPr>
          <p:cNvSpPr>
            <a:spLocks noGrp="1"/>
          </p:cNvSpPr>
          <p:nvPr>
            <p:ph type="sldNum" sz="quarter" idx="4"/>
          </p:nvPr>
        </p:nvSpPr>
        <p:spPr>
          <a:xfrm>
            <a:off x="7099300" y="6356432"/>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itchFamily="34" charset="0"/>
              </a:defRPr>
            </a:lvl1pPr>
          </a:lstStyle>
          <a:p>
            <a:fld id="{6188EAC2-EAB0-4855-9A81-B66580D109FA}" type="slidenum">
              <a:rPr lang="fr-FR" altLang="fr-FR" smtClean="0"/>
              <a:pPr/>
              <a:t>‹N°›</a:t>
            </a:fld>
            <a:endParaRPr lang="fr-FR" altLang="fr-FR"/>
          </a:p>
        </p:txBody>
      </p:sp>
    </p:spTree>
    <p:extLst>
      <p:ext uri="{BB962C8B-B14F-4D97-AF65-F5344CB8AC3E}">
        <p14:creationId xmlns:p14="http://schemas.microsoft.com/office/powerpoint/2010/main" val="3338562772"/>
      </p:ext>
    </p:extLst>
  </p:cSld>
  <p:clrMap bg1="lt1" tx1="dk1" bg2="lt2" tx2="dk2" accent1="accent1" accent2="accent2" accent3="accent3" accent4="accent4" accent5="accent5" accent6="accent6" hlink="hlink" folHlink="folHlink"/>
  <p:sldLayoutIdLst>
    <p:sldLayoutId id="2147489306" r:id="rId1"/>
    <p:sldLayoutId id="2147489307" r:id="rId2"/>
    <p:sldLayoutId id="2147489308" r:id="rId3"/>
    <p:sldLayoutId id="2147489309" r:id="rId4"/>
    <p:sldLayoutId id="2147489310" r:id="rId5"/>
    <p:sldLayoutId id="2147489311" r:id="rId6"/>
    <p:sldLayoutId id="2147489312" r:id="rId7"/>
    <p:sldLayoutId id="2147489313" r:id="rId8"/>
    <p:sldLayoutId id="2147489314" r:id="rId9"/>
    <p:sldLayoutId id="2147489315" r:id="rId10"/>
    <p:sldLayoutId id="2147489316" r:id="rId11"/>
    <p:sldLayoutId id="214748931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95300" y="6356456"/>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defRPr>
            </a:lvl1pPr>
          </a:lstStyle>
          <a:p>
            <a:pPr>
              <a:defRPr/>
            </a:pPr>
            <a:fld id="{60B1BF8D-AC7C-41FF-A534-ED4B9D0FDD28}" type="datetimeFigureOut">
              <a:rPr lang="fr-FR"/>
              <a:pPr>
                <a:defRPr/>
              </a:pPr>
              <a:t>23/02/2026</a:t>
            </a:fld>
            <a:endParaRPr lang="fr-FR"/>
          </a:p>
        </p:txBody>
      </p:sp>
      <p:sp>
        <p:nvSpPr>
          <p:cNvPr id="5" name="Espace réservé du pied de page 4"/>
          <p:cNvSpPr>
            <a:spLocks noGrp="1"/>
          </p:cNvSpPr>
          <p:nvPr>
            <p:ph type="ftr" sz="quarter" idx="3"/>
          </p:nvPr>
        </p:nvSpPr>
        <p:spPr>
          <a:xfrm>
            <a:off x="3384550" y="6356456"/>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defRPr>
            </a:lvl1pPr>
          </a:lstStyle>
          <a:p>
            <a:pPr>
              <a:defRPr/>
            </a:pPr>
            <a:endParaRPr lang="fr-FR"/>
          </a:p>
        </p:txBody>
      </p:sp>
      <p:sp>
        <p:nvSpPr>
          <p:cNvPr id="6" name="Espace réservé du numéro de diapositive 5"/>
          <p:cNvSpPr>
            <a:spLocks noGrp="1"/>
          </p:cNvSpPr>
          <p:nvPr>
            <p:ph type="sldNum" sz="quarter" idx="4"/>
          </p:nvPr>
        </p:nvSpPr>
        <p:spPr>
          <a:xfrm>
            <a:off x="7099300" y="6356456"/>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smtClean="0">
                <a:solidFill>
                  <a:srgbClr val="898989"/>
                </a:solidFill>
                <a:latin typeface="Calibri" pitchFamily="34" charset="0"/>
              </a:defRPr>
            </a:lvl1pPr>
          </a:lstStyle>
          <a:p>
            <a:pPr>
              <a:defRPr/>
            </a:pPr>
            <a:fld id="{17BBA4E6-B757-40A3-9C0B-2ED1C7453024}" type="slidenum">
              <a:rPr lang="fr-FR" altLang="fr-FR"/>
              <a:pPr>
                <a:defRPr/>
              </a:pPr>
              <a:t>‹N°›</a:t>
            </a:fld>
            <a:endParaRPr lang="fr-FR" altLang="fr-FR"/>
          </a:p>
        </p:txBody>
      </p:sp>
    </p:spTree>
    <p:extLst>
      <p:ext uri="{BB962C8B-B14F-4D97-AF65-F5344CB8AC3E}">
        <p14:creationId xmlns:p14="http://schemas.microsoft.com/office/powerpoint/2010/main" val="4242194609"/>
      </p:ext>
    </p:extLst>
  </p:cSld>
  <p:clrMap bg1="lt1" tx1="dk1" bg2="lt2" tx2="dk2" accent1="accent1" accent2="accent2" accent3="accent3" accent4="accent4" accent5="accent5" accent6="accent6" hlink="hlink" folHlink="folHlink"/>
  <p:sldLayoutIdLst>
    <p:sldLayoutId id="2147489332" r:id="rId1"/>
    <p:sldLayoutId id="2147489333" r:id="rId2"/>
    <p:sldLayoutId id="2147489334" r:id="rId3"/>
    <p:sldLayoutId id="2147489335" r:id="rId4"/>
    <p:sldLayoutId id="2147489336" r:id="rId5"/>
    <p:sldLayoutId id="2147489337" r:id="rId6"/>
    <p:sldLayoutId id="2147489338" r:id="rId7"/>
    <p:sldLayoutId id="2147489339" r:id="rId8"/>
    <p:sldLayoutId id="2147489340" r:id="rId9"/>
    <p:sldLayoutId id="2147489341" r:id="rId10"/>
    <p:sldLayoutId id="214748934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Espace réservé du titre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4099" name="Espace réservé du texte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95300" y="6356780"/>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cs typeface="+mn-cs"/>
              </a:defRPr>
            </a:lvl1pPr>
          </a:lstStyle>
          <a:p>
            <a:pPr>
              <a:defRPr/>
            </a:pPr>
            <a:fld id="{3FFACB78-C266-4709-BC69-E923FC9B154A}" type="datetimeFigureOut">
              <a:rPr lang="fr-FR"/>
              <a:pPr>
                <a:defRPr/>
              </a:pPr>
              <a:t>23/02/2026</a:t>
            </a:fld>
            <a:endParaRPr lang="fr-FR"/>
          </a:p>
        </p:txBody>
      </p:sp>
      <p:sp>
        <p:nvSpPr>
          <p:cNvPr id="5" name="Espace réservé du pied de page 4"/>
          <p:cNvSpPr>
            <a:spLocks noGrp="1"/>
          </p:cNvSpPr>
          <p:nvPr>
            <p:ph type="ftr" sz="quarter" idx="3"/>
          </p:nvPr>
        </p:nvSpPr>
        <p:spPr>
          <a:xfrm>
            <a:off x="3384550" y="6356780"/>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cs typeface="+mn-cs"/>
              </a:defRPr>
            </a:lvl1pPr>
          </a:lstStyle>
          <a:p>
            <a:pPr>
              <a:defRPr/>
            </a:pPr>
            <a:endParaRPr lang="fr-FR"/>
          </a:p>
        </p:txBody>
      </p:sp>
      <p:sp>
        <p:nvSpPr>
          <p:cNvPr id="6" name="Espace réservé du numéro de diapositive 5"/>
          <p:cNvSpPr>
            <a:spLocks noGrp="1"/>
          </p:cNvSpPr>
          <p:nvPr>
            <p:ph type="sldNum" sz="quarter" idx="4"/>
          </p:nvPr>
        </p:nvSpPr>
        <p:spPr>
          <a:xfrm>
            <a:off x="7099300" y="635678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itchFamily="34" charset="0"/>
                <a:cs typeface="+mn-cs"/>
              </a:defRPr>
            </a:lvl1pPr>
          </a:lstStyle>
          <a:p>
            <a:pPr>
              <a:defRPr/>
            </a:pPr>
            <a:fld id="{E6BCE423-3C2C-4DD5-B968-713CB37DF2F7}" type="slidenum">
              <a:rPr lang="fr-FR" altLang="fr-FR"/>
              <a:pPr>
                <a:defRPr/>
              </a:pPr>
              <a:t>‹N°›</a:t>
            </a:fld>
            <a:endParaRPr lang="fr-FR" altLang="fr-FR"/>
          </a:p>
        </p:txBody>
      </p:sp>
    </p:spTree>
    <p:extLst>
      <p:ext uri="{BB962C8B-B14F-4D97-AF65-F5344CB8AC3E}">
        <p14:creationId xmlns:p14="http://schemas.microsoft.com/office/powerpoint/2010/main" val="2330256592"/>
      </p:ext>
    </p:extLst>
  </p:cSld>
  <p:clrMap bg1="lt1" tx1="dk1" bg2="lt2" tx2="dk2" accent1="accent1" accent2="accent2" accent3="accent3" accent4="accent4" accent5="accent5" accent6="accent6" hlink="hlink" folHlink="folHlink"/>
  <p:sldLayoutIdLst>
    <p:sldLayoutId id="2147489344" r:id="rId1"/>
    <p:sldLayoutId id="2147489345" r:id="rId2"/>
    <p:sldLayoutId id="2147489346" r:id="rId3"/>
    <p:sldLayoutId id="2147489347" r:id="rId4"/>
    <p:sldLayoutId id="2147489348" r:id="rId5"/>
    <p:sldLayoutId id="2147489349" r:id="rId6"/>
    <p:sldLayoutId id="2147489350" r:id="rId7"/>
    <p:sldLayoutId id="2147489351" r:id="rId8"/>
    <p:sldLayoutId id="2147489352" r:id="rId9"/>
    <p:sldLayoutId id="2147489353" r:id="rId10"/>
    <p:sldLayoutId id="214748935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763009"/>
      </p:ext>
    </p:extLst>
  </p:cSld>
  <p:clrMap bg1="lt1" tx1="dk1" bg2="lt2" tx2="dk2" accent1="accent1" accent2="accent2" accent3="accent3" accent4="accent4" accent5="accent5" accent6="accent6" hlink="hlink" folHlink="folHlink"/>
  <p:sldLayoutIdLst>
    <p:sldLayoutId id="2147489356" r:id="rId1"/>
    <p:sldLayoutId id="2147489357" r:id="rId2"/>
    <p:sldLayoutId id="2147489358" r:id="rId3"/>
    <p:sldLayoutId id="2147489359" r:id="rId4"/>
    <p:sldLayoutId id="2147489360" r:id="rId5"/>
    <p:sldLayoutId id="2147489361" r:id="rId6"/>
    <p:sldLayoutId id="2147489362" r:id="rId7"/>
    <p:sldLayoutId id="2147489363" r:id="rId8"/>
    <p:sldLayoutId id="2147489364" r:id="rId9"/>
    <p:sldLayoutId id="2147489365" r:id="rId10"/>
    <p:sldLayoutId id="2147489366" r:id="rId11"/>
    <p:sldLayoutId id="2147489367" r:id="rId12"/>
  </p:sldLayoutIdLst>
  <p:hf sldNum="0" hdr="0" ftr="0" dt="0"/>
  <p:txStyles>
    <p:titleStyle>
      <a:lvl1pPr algn="l" defTabSz="957263" rtl="0" eaLnBrk="0" fontAlgn="base" hangingPunct="0">
        <a:spcBef>
          <a:spcPct val="0"/>
        </a:spcBef>
        <a:spcAft>
          <a:spcPct val="0"/>
        </a:spcAft>
        <a:defRPr sz="3800">
          <a:solidFill>
            <a:schemeClr val="tx2"/>
          </a:solidFill>
          <a:latin typeface="+mj-lt"/>
          <a:ea typeface="+mj-ea"/>
          <a:cs typeface="+mj-cs"/>
        </a:defRPr>
      </a:lvl1pPr>
      <a:lvl2pPr algn="l" defTabSz="957263" rtl="0" eaLnBrk="0" fontAlgn="base" hangingPunct="0">
        <a:spcBef>
          <a:spcPct val="0"/>
        </a:spcBef>
        <a:spcAft>
          <a:spcPct val="0"/>
        </a:spcAft>
        <a:defRPr sz="3800">
          <a:solidFill>
            <a:schemeClr val="tx2"/>
          </a:solidFill>
          <a:latin typeface="Arial Unicode MS" pitchFamily="34" charset="-128"/>
        </a:defRPr>
      </a:lvl2pPr>
      <a:lvl3pPr algn="l" defTabSz="957263" rtl="0" eaLnBrk="0" fontAlgn="base" hangingPunct="0">
        <a:spcBef>
          <a:spcPct val="0"/>
        </a:spcBef>
        <a:spcAft>
          <a:spcPct val="0"/>
        </a:spcAft>
        <a:defRPr sz="3800">
          <a:solidFill>
            <a:schemeClr val="tx2"/>
          </a:solidFill>
          <a:latin typeface="Arial Unicode MS" pitchFamily="34" charset="-128"/>
        </a:defRPr>
      </a:lvl3pPr>
      <a:lvl4pPr algn="l" defTabSz="957263" rtl="0" eaLnBrk="0" fontAlgn="base" hangingPunct="0">
        <a:spcBef>
          <a:spcPct val="0"/>
        </a:spcBef>
        <a:spcAft>
          <a:spcPct val="0"/>
        </a:spcAft>
        <a:defRPr sz="3800">
          <a:solidFill>
            <a:schemeClr val="tx2"/>
          </a:solidFill>
          <a:latin typeface="Arial Unicode MS" pitchFamily="34" charset="-128"/>
        </a:defRPr>
      </a:lvl4pPr>
      <a:lvl5pPr algn="l" defTabSz="957263" rtl="0" eaLnBrk="0" fontAlgn="base" hangingPunct="0">
        <a:spcBef>
          <a:spcPct val="0"/>
        </a:spcBef>
        <a:spcAft>
          <a:spcPct val="0"/>
        </a:spcAft>
        <a:defRPr sz="3800">
          <a:solidFill>
            <a:schemeClr val="tx2"/>
          </a:solidFill>
          <a:latin typeface="Arial Unicode MS" pitchFamily="34" charset="-128"/>
        </a:defRPr>
      </a:lvl5pPr>
      <a:lvl6pPr marL="457200" algn="l" defTabSz="1376363" rtl="0" fontAlgn="base">
        <a:spcBef>
          <a:spcPct val="0"/>
        </a:spcBef>
        <a:spcAft>
          <a:spcPct val="0"/>
        </a:spcAft>
        <a:defRPr sz="5400">
          <a:solidFill>
            <a:schemeClr val="tx2"/>
          </a:solidFill>
          <a:latin typeface="Arial Unicode MS" pitchFamily="34" charset="-128"/>
        </a:defRPr>
      </a:lvl6pPr>
      <a:lvl7pPr marL="914400" algn="l" defTabSz="1376363" rtl="0" fontAlgn="base">
        <a:spcBef>
          <a:spcPct val="0"/>
        </a:spcBef>
        <a:spcAft>
          <a:spcPct val="0"/>
        </a:spcAft>
        <a:defRPr sz="5400">
          <a:solidFill>
            <a:schemeClr val="tx2"/>
          </a:solidFill>
          <a:latin typeface="Arial Unicode MS" pitchFamily="34" charset="-128"/>
        </a:defRPr>
      </a:lvl7pPr>
      <a:lvl8pPr marL="1371600" algn="l" defTabSz="1376363" rtl="0" fontAlgn="base">
        <a:spcBef>
          <a:spcPct val="0"/>
        </a:spcBef>
        <a:spcAft>
          <a:spcPct val="0"/>
        </a:spcAft>
        <a:defRPr sz="5400">
          <a:solidFill>
            <a:schemeClr val="tx2"/>
          </a:solidFill>
          <a:latin typeface="Arial Unicode MS" pitchFamily="34" charset="-128"/>
        </a:defRPr>
      </a:lvl8pPr>
      <a:lvl9pPr marL="1828800" algn="l" defTabSz="1376363" rtl="0" fontAlgn="base">
        <a:spcBef>
          <a:spcPct val="0"/>
        </a:spcBef>
        <a:spcAft>
          <a:spcPct val="0"/>
        </a:spcAft>
        <a:defRPr sz="5400">
          <a:solidFill>
            <a:schemeClr val="tx2"/>
          </a:solidFill>
          <a:latin typeface="Arial Unicode MS" pitchFamily="34" charset="-128"/>
        </a:defRPr>
      </a:lvl9pPr>
    </p:titleStyle>
    <p:bodyStyle>
      <a:lvl1pPr marL="358775" indent="-358775" algn="l" defTabSz="957263" rtl="0" eaLnBrk="0" fontAlgn="base" hangingPunct="0">
        <a:spcBef>
          <a:spcPct val="20000"/>
        </a:spcBef>
        <a:spcAft>
          <a:spcPct val="0"/>
        </a:spcAft>
        <a:buChar char="•"/>
        <a:defRPr sz="2500">
          <a:solidFill>
            <a:schemeClr val="tx1"/>
          </a:solidFill>
          <a:latin typeface="+mn-lt"/>
          <a:ea typeface="+mn-ea"/>
          <a:cs typeface="+mn-cs"/>
        </a:defRPr>
      </a:lvl1pPr>
      <a:lvl2pPr marL="777875" indent="-300038" algn="l" defTabSz="957263" rtl="0" eaLnBrk="0" fontAlgn="base" hangingPunct="0">
        <a:spcBef>
          <a:spcPct val="20000"/>
        </a:spcBef>
        <a:spcAft>
          <a:spcPct val="0"/>
        </a:spcAft>
        <a:buChar char="–"/>
        <a:defRPr sz="2100">
          <a:solidFill>
            <a:schemeClr val="tx1"/>
          </a:solidFill>
          <a:latin typeface="+mn-lt"/>
        </a:defRPr>
      </a:lvl2pPr>
      <a:lvl3pPr marL="1196975" indent="-239713" algn="l" defTabSz="957263" rtl="0" eaLnBrk="0" fontAlgn="base" hangingPunct="0">
        <a:spcBef>
          <a:spcPct val="20000"/>
        </a:spcBef>
        <a:spcAft>
          <a:spcPct val="0"/>
        </a:spcAft>
        <a:buChar char="•"/>
        <a:defRPr sz="1900">
          <a:solidFill>
            <a:schemeClr val="tx1"/>
          </a:solidFill>
          <a:latin typeface="+mn-lt"/>
        </a:defRPr>
      </a:lvl3pPr>
      <a:lvl4pPr marL="1676400" indent="-239713" algn="l" defTabSz="957263" rtl="0" eaLnBrk="0" fontAlgn="base" hangingPunct="0">
        <a:spcBef>
          <a:spcPct val="20000"/>
        </a:spcBef>
        <a:spcAft>
          <a:spcPct val="0"/>
        </a:spcAft>
        <a:buChar char="–"/>
        <a:defRPr sz="1700">
          <a:solidFill>
            <a:schemeClr val="tx1"/>
          </a:solidFill>
          <a:latin typeface="+mn-lt"/>
        </a:defRPr>
      </a:lvl4pPr>
      <a:lvl5pPr marL="2154238" indent="-238125" algn="l" defTabSz="957263" rtl="0" eaLnBrk="0" fontAlgn="base" hangingPunct="0">
        <a:spcBef>
          <a:spcPct val="20000"/>
        </a:spcBef>
        <a:spcAft>
          <a:spcPct val="0"/>
        </a:spcAft>
        <a:buChar char="»"/>
        <a:defRPr sz="1500">
          <a:solidFill>
            <a:schemeClr val="tx1"/>
          </a:solidFill>
          <a:latin typeface="+mn-lt"/>
        </a:defRPr>
      </a:lvl5pPr>
      <a:lvl6pPr marL="3552825" indent="-342900" algn="l" defTabSz="1376363" rtl="0" fontAlgn="base">
        <a:spcBef>
          <a:spcPct val="20000"/>
        </a:spcBef>
        <a:spcAft>
          <a:spcPct val="0"/>
        </a:spcAft>
        <a:buChar char="»"/>
        <a:defRPr sz="2100">
          <a:solidFill>
            <a:schemeClr val="tx1"/>
          </a:solidFill>
          <a:latin typeface="+mn-lt"/>
        </a:defRPr>
      </a:lvl6pPr>
      <a:lvl7pPr marL="4010025" indent="-342900" algn="l" defTabSz="1376363" rtl="0" fontAlgn="base">
        <a:spcBef>
          <a:spcPct val="20000"/>
        </a:spcBef>
        <a:spcAft>
          <a:spcPct val="0"/>
        </a:spcAft>
        <a:buChar char="»"/>
        <a:defRPr sz="2100">
          <a:solidFill>
            <a:schemeClr val="tx1"/>
          </a:solidFill>
          <a:latin typeface="+mn-lt"/>
        </a:defRPr>
      </a:lvl7pPr>
      <a:lvl8pPr marL="4467225" indent="-342900" algn="l" defTabSz="1376363" rtl="0" fontAlgn="base">
        <a:spcBef>
          <a:spcPct val="20000"/>
        </a:spcBef>
        <a:spcAft>
          <a:spcPct val="0"/>
        </a:spcAft>
        <a:buChar char="»"/>
        <a:defRPr sz="2100">
          <a:solidFill>
            <a:schemeClr val="tx1"/>
          </a:solidFill>
          <a:latin typeface="+mn-lt"/>
        </a:defRPr>
      </a:lvl8pPr>
      <a:lvl9pPr marL="4924425" indent="-342900" algn="l" defTabSz="1376363" rtl="0" fontAlgn="base">
        <a:spcBef>
          <a:spcPct val="20000"/>
        </a:spcBef>
        <a:spcAft>
          <a:spcPct val="0"/>
        </a:spcAft>
        <a:buChar char="»"/>
        <a:defRPr sz="21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5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0.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6F00469E-B07E-4164-ADCF-083BE4537B54}"/>
              </a:ext>
            </a:extLst>
          </p:cNvPr>
          <p:cNvSpPr txBox="1">
            <a:spLocks noChangeArrowheads="1"/>
          </p:cNvSpPr>
          <p:nvPr/>
        </p:nvSpPr>
        <p:spPr bwMode="auto">
          <a:xfrm>
            <a:off x="631831" y="1225550"/>
            <a:ext cx="8713788" cy="2049422"/>
          </a:xfrm>
          <a:prstGeom prst="rect">
            <a:avLst/>
          </a:prstGeom>
          <a:noFill/>
          <a:ln>
            <a:solidFill>
              <a:srgbClr val="7030A0"/>
            </a:solidFill>
          </a:ln>
        </p:spPr>
        <p:txBody>
          <a:bodyPr lIns="63642" tIns="31821" rIns="63642" bIns="31821">
            <a:spAutoFit/>
          </a:bodyPr>
          <a:lstStyle>
            <a:lvl1pPr defTabSz="636588" eaLnBrk="0" hangingPunct="0">
              <a:defRPr sz="1400" b="1">
                <a:solidFill>
                  <a:srgbClr val="FF0000"/>
                </a:solidFill>
                <a:latin typeface="Arial" pitchFamily="34" charset="0"/>
              </a:defRPr>
            </a:lvl1pPr>
            <a:lvl2pPr marL="742950" indent="-285750" defTabSz="636588" eaLnBrk="0" hangingPunct="0">
              <a:defRPr sz="1400" b="1">
                <a:solidFill>
                  <a:srgbClr val="FF0000"/>
                </a:solidFill>
                <a:latin typeface="Arial" pitchFamily="34" charset="0"/>
              </a:defRPr>
            </a:lvl2pPr>
            <a:lvl3pPr marL="1143000" indent="-228600" defTabSz="636588" eaLnBrk="0" hangingPunct="0">
              <a:defRPr sz="1400" b="1">
                <a:solidFill>
                  <a:srgbClr val="FF0000"/>
                </a:solidFill>
                <a:latin typeface="Arial" pitchFamily="34" charset="0"/>
              </a:defRPr>
            </a:lvl3pPr>
            <a:lvl4pPr marL="1600200" indent="-228600" defTabSz="636588" eaLnBrk="0" hangingPunct="0">
              <a:defRPr sz="1400" b="1">
                <a:solidFill>
                  <a:srgbClr val="FF0000"/>
                </a:solidFill>
                <a:latin typeface="Arial" pitchFamily="34" charset="0"/>
              </a:defRPr>
            </a:lvl4pPr>
            <a:lvl5pPr marL="2057400" indent="-228600" defTabSz="636588" eaLnBrk="0" hangingPunct="0">
              <a:defRPr sz="1400" b="1">
                <a:solidFill>
                  <a:srgbClr val="FF0000"/>
                </a:solidFill>
                <a:latin typeface="Arial" pitchFamily="34" charset="0"/>
              </a:defRPr>
            </a:lvl5pPr>
            <a:lvl6pPr marL="2514600" indent="-228600" defTabSz="636588" eaLnBrk="0" fontAlgn="base" hangingPunct="0">
              <a:spcBef>
                <a:spcPct val="0"/>
              </a:spcBef>
              <a:spcAft>
                <a:spcPct val="0"/>
              </a:spcAft>
              <a:defRPr sz="1400" b="1">
                <a:solidFill>
                  <a:srgbClr val="FF0000"/>
                </a:solidFill>
                <a:latin typeface="Arial" pitchFamily="34" charset="0"/>
              </a:defRPr>
            </a:lvl6pPr>
            <a:lvl7pPr marL="2971800" indent="-228600" defTabSz="636588" eaLnBrk="0" fontAlgn="base" hangingPunct="0">
              <a:spcBef>
                <a:spcPct val="0"/>
              </a:spcBef>
              <a:spcAft>
                <a:spcPct val="0"/>
              </a:spcAft>
              <a:defRPr sz="1400" b="1">
                <a:solidFill>
                  <a:srgbClr val="FF0000"/>
                </a:solidFill>
                <a:latin typeface="Arial" pitchFamily="34" charset="0"/>
              </a:defRPr>
            </a:lvl7pPr>
            <a:lvl8pPr marL="3429000" indent="-228600" defTabSz="636588" eaLnBrk="0" fontAlgn="base" hangingPunct="0">
              <a:spcBef>
                <a:spcPct val="0"/>
              </a:spcBef>
              <a:spcAft>
                <a:spcPct val="0"/>
              </a:spcAft>
              <a:defRPr sz="1400" b="1">
                <a:solidFill>
                  <a:srgbClr val="FF0000"/>
                </a:solidFill>
                <a:latin typeface="Arial" pitchFamily="34" charset="0"/>
              </a:defRPr>
            </a:lvl8pPr>
            <a:lvl9pPr marL="3886200" indent="-228600" defTabSz="636588" eaLnBrk="0" fontAlgn="base" hangingPunct="0">
              <a:spcBef>
                <a:spcPct val="0"/>
              </a:spcBef>
              <a:spcAft>
                <a:spcPct val="0"/>
              </a:spcAft>
              <a:defRPr sz="1400" b="1">
                <a:solidFill>
                  <a:srgbClr val="FF0000"/>
                </a:solidFill>
                <a:latin typeface="Arial" pitchFamily="34" charset="0"/>
              </a:defRPr>
            </a:lvl9pPr>
          </a:lstStyle>
          <a:p>
            <a:pPr algn="ctr" eaLnBrk="1" fontAlgn="auto" hangingPunct="1">
              <a:spcBef>
                <a:spcPts val="0"/>
              </a:spcBef>
              <a:spcAft>
                <a:spcPts val="0"/>
              </a:spcAft>
              <a:defRPr/>
            </a:pPr>
            <a:endParaRPr lang="fr-FR" altLang="fr-FR" sz="1200" i="1" kern="0" dirty="0">
              <a:solidFill>
                <a:prstClr val="white">
                  <a:lumMod val="50000"/>
                </a:prstClr>
              </a:solidFill>
              <a:latin typeface="Arial" charset="0"/>
            </a:endParaRPr>
          </a:p>
          <a:p>
            <a:pPr algn="ctr" eaLnBrk="1" fontAlgn="auto" hangingPunct="1">
              <a:spcBef>
                <a:spcPts val="0"/>
              </a:spcBef>
              <a:spcAft>
                <a:spcPts val="0"/>
              </a:spcAft>
              <a:defRPr/>
            </a:pPr>
            <a:r>
              <a:rPr lang="fr-FR" altLang="fr-FR" sz="3200" i="1" kern="0" dirty="0">
                <a:solidFill>
                  <a:prstClr val="white">
                    <a:lumMod val="50000"/>
                  </a:prstClr>
                </a:solidFill>
                <a:latin typeface="Arial" charset="0"/>
              </a:rPr>
              <a:t>L’enseignement/apprentissage de la langue à l’école élémentaire</a:t>
            </a:r>
          </a:p>
          <a:p>
            <a:pPr algn="ctr" eaLnBrk="1" fontAlgn="auto" hangingPunct="1">
              <a:spcBef>
                <a:spcPts val="0"/>
              </a:spcBef>
              <a:spcAft>
                <a:spcPts val="0"/>
              </a:spcAft>
              <a:defRPr/>
            </a:pPr>
            <a:endParaRPr lang="fr-FR" altLang="fr-FR" sz="2000" dirty="0">
              <a:solidFill>
                <a:srgbClr val="0000FF"/>
              </a:solidFill>
              <a:effectLst>
                <a:outerShdw blurRad="38100" dist="38100" dir="2700000" algn="tl">
                  <a:srgbClr val="000000">
                    <a:alpha val="43137"/>
                  </a:srgbClr>
                </a:outerShdw>
              </a:effectLst>
            </a:endParaRPr>
          </a:p>
          <a:p>
            <a:pPr algn="ctr" eaLnBrk="1" fontAlgn="auto" hangingPunct="1">
              <a:spcBef>
                <a:spcPts val="0"/>
              </a:spcBef>
              <a:spcAft>
                <a:spcPts val="0"/>
              </a:spcAft>
              <a:defRPr/>
            </a:pPr>
            <a:r>
              <a:rPr lang="fr-FR" altLang="fr-FR" sz="2400" kern="0" dirty="0">
                <a:solidFill>
                  <a:srgbClr val="0000FF"/>
                </a:solidFill>
                <a:latin typeface="Arial" charset="0"/>
              </a:rPr>
              <a:t>Les Ateliers de Réflexion Grammaticale</a:t>
            </a:r>
          </a:p>
          <a:p>
            <a:pPr algn="ctr" eaLnBrk="1" fontAlgn="auto" hangingPunct="1">
              <a:spcBef>
                <a:spcPts val="0"/>
              </a:spcBef>
              <a:spcAft>
                <a:spcPts val="0"/>
              </a:spcAft>
              <a:defRPr/>
            </a:pPr>
            <a:endParaRPr lang="fr-FR" altLang="fr-FR" sz="900" dirty="0">
              <a:solidFill>
                <a:srgbClr val="0000FF"/>
              </a:solidFill>
              <a:effectLst>
                <a:outerShdw blurRad="38100" dist="38100" dir="2700000" algn="tl">
                  <a:srgbClr val="000000">
                    <a:alpha val="43137"/>
                  </a:srgbClr>
                </a:outerShdw>
              </a:effectLst>
            </a:endParaRPr>
          </a:p>
        </p:txBody>
      </p:sp>
      <p:sp>
        <p:nvSpPr>
          <p:cNvPr id="8" name="Text Box 4">
            <a:extLst>
              <a:ext uri="{FF2B5EF4-FFF2-40B4-BE49-F238E27FC236}">
                <a16:creationId xmlns:a16="http://schemas.microsoft.com/office/drawing/2014/main" id="{2BA900B0-D174-4480-AA83-4FC7522B11A3}"/>
              </a:ext>
            </a:extLst>
          </p:cNvPr>
          <p:cNvSpPr txBox="1">
            <a:spLocks noChangeArrowheads="1"/>
          </p:cNvSpPr>
          <p:nvPr/>
        </p:nvSpPr>
        <p:spPr bwMode="auto">
          <a:xfrm>
            <a:off x="2828961" y="4673682"/>
            <a:ext cx="3636963" cy="101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642" tIns="31821" rIns="63642" bIns="31821">
            <a:spAutoFit/>
          </a:bodyPr>
          <a:lstStyle>
            <a:lvl1pPr defTabSz="636588" eaLnBrk="0" hangingPunct="0">
              <a:defRPr sz="1400" b="1">
                <a:solidFill>
                  <a:srgbClr val="FF0000"/>
                </a:solidFill>
                <a:latin typeface="Arial" charset="0"/>
              </a:defRPr>
            </a:lvl1pPr>
            <a:lvl2pPr marL="742950" indent="-285750" defTabSz="636588" eaLnBrk="0" hangingPunct="0">
              <a:defRPr sz="1400" b="1">
                <a:solidFill>
                  <a:srgbClr val="FF0000"/>
                </a:solidFill>
                <a:latin typeface="Arial" charset="0"/>
              </a:defRPr>
            </a:lvl2pPr>
            <a:lvl3pPr marL="1143000" indent="-228600" defTabSz="636588" eaLnBrk="0" hangingPunct="0">
              <a:defRPr sz="1400" b="1">
                <a:solidFill>
                  <a:srgbClr val="FF0000"/>
                </a:solidFill>
                <a:latin typeface="Arial" charset="0"/>
              </a:defRPr>
            </a:lvl3pPr>
            <a:lvl4pPr marL="1600200" indent="-228600" defTabSz="636588" eaLnBrk="0" hangingPunct="0">
              <a:defRPr sz="1400" b="1">
                <a:solidFill>
                  <a:srgbClr val="FF0000"/>
                </a:solidFill>
                <a:latin typeface="Arial" charset="0"/>
              </a:defRPr>
            </a:lvl4pPr>
            <a:lvl5pPr marL="2057400" indent="-228600" defTabSz="636588" eaLnBrk="0" hangingPunct="0">
              <a:defRPr sz="1400" b="1">
                <a:solidFill>
                  <a:srgbClr val="FF0000"/>
                </a:solidFill>
                <a:latin typeface="Arial" charset="0"/>
              </a:defRPr>
            </a:lvl5pPr>
            <a:lvl6pPr marL="2514600" indent="-228600" defTabSz="636588" eaLnBrk="0" fontAlgn="base" hangingPunct="0">
              <a:spcBef>
                <a:spcPct val="0"/>
              </a:spcBef>
              <a:spcAft>
                <a:spcPct val="0"/>
              </a:spcAft>
              <a:defRPr sz="1400" b="1">
                <a:solidFill>
                  <a:srgbClr val="FF0000"/>
                </a:solidFill>
                <a:latin typeface="Arial" charset="0"/>
              </a:defRPr>
            </a:lvl6pPr>
            <a:lvl7pPr marL="2971800" indent="-228600" defTabSz="636588" eaLnBrk="0" fontAlgn="base" hangingPunct="0">
              <a:spcBef>
                <a:spcPct val="0"/>
              </a:spcBef>
              <a:spcAft>
                <a:spcPct val="0"/>
              </a:spcAft>
              <a:defRPr sz="1400" b="1">
                <a:solidFill>
                  <a:srgbClr val="FF0000"/>
                </a:solidFill>
                <a:latin typeface="Arial" charset="0"/>
              </a:defRPr>
            </a:lvl7pPr>
            <a:lvl8pPr marL="3429000" indent="-228600" defTabSz="636588" eaLnBrk="0" fontAlgn="base" hangingPunct="0">
              <a:spcBef>
                <a:spcPct val="0"/>
              </a:spcBef>
              <a:spcAft>
                <a:spcPct val="0"/>
              </a:spcAft>
              <a:defRPr sz="1400" b="1">
                <a:solidFill>
                  <a:srgbClr val="FF0000"/>
                </a:solidFill>
                <a:latin typeface="Arial" charset="0"/>
              </a:defRPr>
            </a:lvl8pPr>
            <a:lvl9pPr marL="3886200" indent="-228600" defTabSz="636588" eaLnBrk="0" fontAlgn="base" hangingPunct="0">
              <a:spcBef>
                <a:spcPct val="0"/>
              </a:spcBef>
              <a:spcAft>
                <a:spcPct val="0"/>
              </a:spcAft>
              <a:defRPr sz="1400" b="1">
                <a:solidFill>
                  <a:srgbClr val="FF0000"/>
                </a:solidFill>
                <a:latin typeface="Arial" charset="0"/>
              </a:defRPr>
            </a:lvl9pPr>
          </a:lstStyle>
          <a:p>
            <a:pPr algn="ctr" eaLnBrk="1" hangingPunct="1">
              <a:defRPr/>
            </a:pPr>
            <a:endParaRPr lang="fr-FR" altLang="fr-FR" i="1" kern="0" dirty="0">
              <a:solidFill>
                <a:prstClr val="white">
                  <a:lumMod val="65000"/>
                </a:prstClr>
              </a:solidFill>
            </a:endParaRPr>
          </a:p>
          <a:p>
            <a:pPr algn="ctr" eaLnBrk="1" hangingPunct="1">
              <a:defRPr/>
            </a:pPr>
            <a:endParaRPr lang="fr-FR" altLang="fr-FR" sz="2400" i="1" kern="0" dirty="0">
              <a:solidFill>
                <a:prstClr val="white">
                  <a:lumMod val="65000"/>
                </a:prstClr>
              </a:solidFill>
            </a:endParaRPr>
          </a:p>
          <a:p>
            <a:pPr algn="ctr" eaLnBrk="1" hangingPunct="1">
              <a:defRPr/>
            </a:pPr>
            <a:r>
              <a:rPr lang="fr-FR" altLang="fr-FR" sz="2400" i="1" kern="0" dirty="0">
                <a:solidFill>
                  <a:prstClr val="white">
                    <a:lumMod val="65000"/>
                  </a:prstClr>
                </a:solidFill>
              </a:rPr>
              <a:t>Lundi 26 janvier 2026</a:t>
            </a:r>
          </a:p>
        </p:txBody>
      </p:sp>
      <p:grpSp>
        <p:nvGrpSpPr>
          <p:cNvPr id="87044" name="Group 11"/>
          <p:cNvGrpSpPr>
            <a:grpSpLocks/>
          </p:cNvGrpSpPr>
          <p:nvPr/>
        </p:nvGrpSpPr>
        <p:grpSpPr bwMode="auto">
          <a:xfrm>
            <a:off x="217488" y="4868863"/>
            <a:ext cx="1782762" cy="1619250"/>
            <a:chOff x="-690" y="2288"/>
            <a:chExt cx="2133" cy="2032"/>
          </a:xfrm>
        </p:grpSpPr>
        <p:sp>
          <p:nvSpPr>
            <p:cNvPr id="87052" name="Rectangle 5"/>
            <p:cNvSpPr>
              <a:spLocks noChangeArrowheads="1"/>
            </p:cNvSpPr>
            <p:nvPr/>
          </p:nvSpPr>
          <p:spPr bwMode="auto">
            <a:xfrm rot="-360000">
              <a:off x="-690" y="2375"/>
              <a:ext cx="1903" cy="1945"/>
            </a:xfrm>
            <a:prstGeom prst="rect">
              <a:avLst/>
            </a:prstGeom>
            <a:solidFill>
              <a:srgbClr val="5A3E92"/>
            </a:solidFill>
            <a:ln w="3175" cap="rnd">
              <a:solidFill>
                <a:srgbClr val="EAEAEA"/>
              </a:solidFill>
              <a:miter lim="800000"/>
              <a:headEnd/>
              <a:tailEnd/>
            </a:ln>
            <a:effectLst>
              <a:outerShdw dist="12700" dir="5400000" algn="t" rotWithShape="0">
                <a:srgbClr val="808080">
                  <a:alpha val="39998"/>
                </a:srgbClr>
              </a:outerShdw>
            </a:effec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endParaRPr lang="en-US" altLang="fr-FR" sz="1800" b="0">
                <a:solidFill>
                  <a:srgbClr val="FFFFFF"/>
                </a:solidFill>
                <a:latin typeface="Arial Unicode MS" pitchFamily="34" charset="-128"/>
              </a:endParaRPr>
            </a:p>
          </p:txBody>
        </p:sp>
        <p:sp>
          <p:nvSpPr>
            <p:cNvPr id="87053" name="Rectangle 6"/>
            <p:cNvSpPr>
              <a:spLocks noChangeArrowheads="1"/>
            </p:cNvSpPr>
            <p:nvPr/>
          </p:nvSpPr>
          <p:spPr bwMode="auto">
            <a:xfrm rot="-180000">
              <a:off x="-645" y="2288"/>
              <a:ext cx="2088" cy="1964"/>
            </a:xfrm>
            <a:prstGeom prst="rect">
              <a:avLst/>
            </a:prstGeom>
            <a:solidFill>
              <a:srgbClr val="5A3E92"/>
            </a:solidFill>
            <a:ln w="3175" cap="rnd">
              <a:solidFill>
                <a:srgbClr val="EAEAEA"/>
              </a:solidFill>
              <a:miter lim="800000"/>
              <a:headEnd/>
              <a:tailEnd/>
            </a:ln>
            <a:effectLst>
              <a:outerShdw dist="12700" dir="5400000" algn="tl" rotWithShape="0">
                <a:srgbClr val="808080">
                  <a:alpha val="39998"/>
                </a:srgbClr>
              </a:outerShdw>
            </a:effec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endParaRPr lang="en-US" altLang="fr-FR" sz="1800" b="0">
                <a:solidFill>
                  <a:srgbClr val="FFFFFF"/>
                </a:solidFill>
                <a:latin typeface="Arial Unicode MS" pitchFamily="34" charset="-128"/>
              </a:endParaRPr>
            </a:p>
          </p:txBody>
        </p:sp>
        <p:grpSp>
          <p:nvGrpSpPr>
            <p:cNvPr id="87054" name="Group 14"/>
            <p:cNvGrpSpPr>
              <a:grpSpLocks/>
            </p:cNvGrpSpPr>
            <p:nvPr/>
          </p:nvGrpSpPr>
          <p:grpSpPr bwMode="auto">
            <a:xfrm>
              <a:off x="-509" y="2387"/>
              <a:ext cx="1850" cy="1760"/>
              <a:chOff x="426" y="1506"/>
              <a:chExt cx="1850" cy="1760"/>
            </a:xfrm>
          </p:grpSpPr>
          <p:pic>
            <p:nvPicPr>
              <p:cNvPr id="87055" name="Picture 4" descr="http://www.u-cergy.fr/_resources-images/Communication/sites/site_chenes_150x1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0000">
                <a:off x="426" y="1551"/>
                <a:ext cx="814" cy="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6" name="Picture 8" descr="http://www.u-cergy.fr/_resources-images/Communication/sites/site_gennevillierl_150x1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0000">
                <a:off x="1483" y="2450"/>
                <a:ext cx="793" cy="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7" name="Picture 10" descr="http://www.u-cergy.fr/_resources-images/Communication/sites/site_cergy_150x1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0000">
                <a:off x="1421" y="1506"/>
                <a:ext cx="808"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8" name="Picture 12" descr="http://www.u-cergy.fr/_resources-images/Communication/sites/site_antony_150x1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0000">
                <a:off x="514" y="2495"/>
                <a:ext cx="771"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87045" name="Picture 2" descr="Résultat de recherche d'images pour &quot;orthographe rectifiée&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348" y="3501010"/>
            <a:ext cx="80962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2" descr="K:\Dossiers-personnels\Travail\Formation-UCP-2011\ESPE-INSPE\1Logo-Inspé-CY-septembre2020\Logo_INSPE_1-ligne_06.2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765" y="115970"/>
            <a:ext cx="95138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Picture 3" descr="K:\Dossiers-personnels\Travail\Formation-UCP-2011\ESPE-INSPE\1Logo-Inspé-CY-septembre2020\EMA-CY-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4715" y="6032500"/>
            <a:ext cx="1368426"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9" name="Rectangle 2"/>
          <p:cNvSpPr>
            <a:spLocks noChangeArrowheads="1"/>
          </p:cNvSpPr>
          <p:nvPr/>
        </p:nvSpPr>
        <p:spPr bwMode="auto">
          <a:xfrm>
            <a:off x="3873098" y="5707144"/>
            <a:ext cx="1527982" cy="32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107000"/>
              </a:lnSpc>
              <a:spcBef>
                <a:spcPct val="0"/>
              </a:spcBef>
              <a:buFontTx/>
              <a:buNone/>
            </a:pPr>
            <a:r>
              <a:rPr lang="fr-FR" altLang="fr-FR" sz="1400" i="1">
                <a:solidFill>
                  <a:srgbClr val="A6A6A6"/>
                </a:solidFill>
                <a:latin typeface="Arial" pitchFamily="34" charset="0"/>
                <a:ea typeface="Calibri" pitchFamily="34" charset="0"/>
                <a:cs typeface="Times New Roman" pitchFamily="18" charset="0"/>
              </a:rPr>
              <a:t>Patrice Gourdet</a:t>
            </a:r>
            <a:endParaRPr lang="fr-FR" altLang="fr-FR" sz="1200">
              <a:solidFill>
                <a:srgbClr val="A6A6A6"/>
              </a:solidFill>
              <a:ea typeface="Calibri" pitchFamily="34" charset="0"/>
              <a:cs typeface="Times New Roman" pitchFamily="18" charset="0"/>
            </a:endParaRPr>
          </a:p>
        </p:txBody>
      </p:sp>
      <p:pic>
        <p:nvPicPr>
          <p:cNvPr id="87050"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37468" y="5084845"/>
            <a:ext cx="2098675" cy="1519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9C8992D4-8B7C-415E-922E-46D43AB3BA60}"/>
              </a:ext>
            </a:extLst>
          </p:cNvPr>
          <p:cNvSpPr/>
          <p:nvPr/>
        </p:nvSpPr>
        <p:spPr>
          <a:xfrm>
            <a:off x="4100059" y="3413201"/>
            <a:ext cx="1723549" cy="923330"/>
          </a:xfrm>
          <a:prstGeom prst="rect">
            <a:avLst/>
          </a:prstGeom>
          <a:noFill/>
        </p:spPr>
        <p:txBody>
          <a:bodyPr wrap="none">
            <a:spAutoFit/>
          </a:bodyPr>
          <a:lstStyle/>
          <a:p>
            <a:pPr algn="ctr">
              <a:defRPr/>
            </a:pPr>
            <a:r>
              <a:rPr lang="fr-FR" sz="540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ARG</a:t>
            </a:r>
          </a:p>
        </p:txBody>
      </p:sp>
    </p:spTree>
    <p:extLst>
      <p:ext uri="{BB962C8B-B14F-4D97-AF65-F5344CB8AC3E}">
        <p14:creationId xmlns:p14="http://schemas.microsoft.com/office/powerpoint/2010/main" val="3907740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86723" y="202215"/>
            <a:ext cx="1810111" cy="707886"/>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000" b="0" i="0" u="none" strike="noStrike" kern="0" cap="none" spc="0" normalizeH="0" baseline="0" noProof="0"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uLnTx/>
                <a:uFillTx/>
              </a:rPr>
              <a:t>Page 6</a:t>
            </a:r>
          </a:p>
        </p:txBody>
      </p:sp>
      <p:sp>
        <p:nvSpPr>
          <p:cNvPr id="5" name="Text Box 5">
            <a:extLst>
              <a:ext uri="{FF2B5EF4-FFF2-40B4-BE49-F238E27FC236}">
                <a16:creationId xmlns:a16="http://schemas.microsoft.com/office/drawing/2014/main" id="{04FD62CE-0C8A-4C98-8333-3258FD1D43C3}"/>
              </a:ext>
            </a:extLst>
          </p:cNvPr>
          <p:cNvSpPr txBox="1">
            <a:spLocks noChangeArrowheads="1"/>
          </p:cNvSpPr>
          <p:nvPr/>
        </p:nvSpPr>
        <p:spPr bwMode="auto">
          <a:xfrm>
            <a:off x="789019" y="294548"/>
            <a:ext cx="66231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36588">
              <a:defRPr sz="1400" b="1">
                <a:solidFill>
                  <a:srgbClr val="FF0000"/>
                </a:solidFill>
                <a:latin typeface="Arial" pitchFamily="34" charset="0"/>
              </a:defRPr>
            </a:lvl1pPr>
            <a:lvl2pPr marL="742950" indent="-285750" defTabSz="636588">
              <a:defRPr sz="1400" b="1">
                <a:solidFill>
                  <a:srgbClr val="FF0000"/>
                </a:solidFill>
                <a:latin typeface="Arial" pitchFamily="34" charset="0"/>
              </a:defRPr>
            </a:lvl2pPr>
            <a:lvl3pPr marL="1143000" indent="-228600" defTabSz="636588">
              <a:defRPr sz="1400" b="1">
                <a:solidFill>
                  <a:srgbClr val="FF0000"/>
                </a:solidFill>
                <a:latin typeface="Arial" pitchFamily="34" charset="0"/>
              </a:defRPr>
            </a:lvl3pPr>
            <a:lvl4pPr marL="1600200" indent="-228600" defTabSz="636588">
              <a:defRPr sz="1400" b="1">
                <a:solidFill>
                  <a:srgbClr val="FF0000"/>
                </a:solidFill>
                <a:latin typeface="Arial" pitchFamily="34" charset="0"/>
              </a:defRPr>
            </a:lvl4pPr>
            <a:lvl5pPr marL="2057400" indent="-228600" defTabSz="636588">
              <a:defRPr sz="1400" b="1">
                <a:solidFill>
                  <a:srgbClr val="FF0000"/>
                </a:solidFill>
                <a:latin typeface="Arial" pitchFamily="34" charset="0"/>
              </a:defRPr>
            </a:lvl5pPr>
            <a:lvl6pPr marL="2514600" indent="-228600" defTabSz="636588" eaLnBrk="0" fontAlgn="base" hangingPunct="0">
              <a:spcBef>
                <a:spcPct val="0"/>
              </a:spcBef>
              <a:spcAft>
                <a:spcPct val="0"/>
              </a:spcAft>
              <a:defRPr sz="1400" b="1">
                <a:solidFill>
                  <a:srgbClr val="FF0000"/>
                </a:solidFill>
                <a:latin typeface="Arial" pitchFamily="34" charset="0"/>
              </a:defRPr>
            </a:lvl6pPr>
            <a:lvl7pPr marL="2971800" indent="-228600" defTabSz="636588" eaLnBrk="0" fontAlgn="base" hangingPunct="0">
              <a:spcBef>
                <a:spcPct val="0"/>
              </a:spcBef>
              <a:spcAft>
                <a:spcPct val="0"/>
              </a:spcAft>
              <a:defRPr sz="1400" b="1">
                <a:solidFill>
                  <a:srgbClr val="FF0000"/>
                </a:solidFill>
                <a:latin typeface="Arial" pitchFamily="34" charset="0"/>
              </a:defRPr>
            </a:lvl7pPr>
            <a:lvl8pPr marL="3429000" indent="-228600" defTabSz="636588" eaLnBrk="0" fontAlgn="base" hangingPunct="0">
              <a:spcBef>
                <a:spcPct val="0"/>
              </a:spcBef>
              <a:spcAft>
                <a:spcPct val="0"/>
              </a:spcAft>
              <a:defRPr sz="1400" b="1">
                <a:solidFill>
                  <a:srgbClr val="FF0000"/>
                </a:solidFill>
                <a:latin typeface="Arial" pitchFamily="34" charset="0"/>
              </a:defRPr>
            </a:lvl8pPr>
            <a:lvl9pPr marL="3886200" indent="-228600" defTabSz="636588" eaLnBrk="0" fontAlgn="base" hangingPunct="0">
              <a:spcBef>
                <a:spcPct val="0"/>
              </a:spcBef>
              <a:spcAft>
                <a:spcPct val="0"/>
              </a:spcAft>
              <a:defRPr sz="1400" b="1">
                <a:solidFill>
                  <a:srgbClr val="FF0000"/>
                </a:solidFill>
                <a:latin typeface="Arial" pitchFamily="34" charset="0"/>
              </a:defRPr>
            </a:lvl9pPr>
          </a:lstStyle>
          <a:p>
            <a:pPr algn="ctr" eaLnBrk="1" hangingPunct="1"/>
            <a:r>
              <a:rPr lang="fr-FR" altLang="fr-FR" sz="2800" dirty="0">
                <a:solidFill>
                  <a:srgbClr val="0066FF"/>
                </a:solidFill>
                <a:cs typeface="Arial" pitchFamily="34" charset="0"/>
              </a:rPr>
              <a:t>La valeur d’une lettre</a:t>
            </a:r>
            <a:endParaRPr lang="fr-FR" altLang="fr-FR" sz="2800" dirty="0">
              <a:solidFill>
                <a:srgbClr val="000000"/>
              </a:solidFill>
              <a:cs typeface="Arial" pitchFamily="34" charset="0"/>
            </a:endParaRPr>
          </a:p>
        </p:txBody>
      </p:sp>
      <p:sp>
        <p:nvSpPr>
          <p:cNvPr id="6" name="Rectangle 2"/>
          <p:cNvSpPr>
            <a:spLocks noChangeArrowheads="1"/>
          </p:cNvSpPr>
          <p:nvPr/>
        </p:nvSpPr>
        <p:spPr bwMode="auto">
          <a:xfrm>
            <a:off x="2069443" y="817768"/>
            <a:ext cx="40623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b="1">
                <a:solidFill>
                  <a:srgbClr val="FF0000"/>
                </a:solidFill>
                <a:latin typeface="Times New Roman" pitchFamily="18" charset="0"/>
              </a:defRPr>
            </a:lvl1pPr>
            <a:lvl2pPr marL="742950" indent="-285750" eaLnBrk="0" hangingPunct="0">
              <a:defRPr sz="1900" b="1">
                <a:solidFill>
                  <a:srgbClr val="FF0000"/>
                </a:solidFill>
                <a:latin typeface="Times New Roman" pitchFamily="18" charset="0"/>
              </a:defRPr>
            </a:lvl2pPr>
            <a:lvl3pPr marL="1143000" indent="-228600" eaLnBrk="0" hangingPunct="0">
              <a:defRPr sz="1900" b="1">
                <a:solidFill>
                  <a:srgbClr val="FF0000"/>
                </a:solidFill>
                <a:latin typeface="Times New Roman" pitchFamily="18" charset="0"/>
              </a:defRPr>
            </a:lvl3pPr>
            <a:lvl4pPr marL="1600200" indent="-228600" eaLnBrk="0" hangingPunct="0">
              <a:defRPr sz="1900" b="1">
                <a:solidFill>
                  <a:srgbClr val="FF0000"/>
                </a:solidFill>
                <a:latin typeface="Times New Roman" pitchFamily="18" charset="0"/>
              </a:defRPr>
            </a:lvl4pPr>
            <a:lvl5pPr marL="2057400" indent="-228600" eaLnBrk="0" hangingPunct="0">
              <a:defRPr sz="1900" b="1">
                <a:solidFill>
                  <a:srgbClr val="FF0000"/>
                </a:solidFill>
                <a:latin typeface="Times New Roman" pitchFamily="18" charset="0"/>
              </a:defRPr>
            </a:lvl5pPr>
            <a:lvl6pPr marL="2514600" indent="-228600" eaLnBrk="0" fontAlgn="base" hangingPunct="0">
              <a:spcBef>
                <a:spcPct val="0"/>
              </a:spcBef>
              <a:spcAft>
                <a:spcPct val="0"/>
              </a:spcAft>
              <a:defRPr sz="1900" b="1">
                <a:solidFill>
                  <a:srgbClr val="FF0000"/>
                </a:solidFill>
                <a:latin typeface="Times New Roman" pitchFamily="18" charset="0"/>
              </a:defRPr>
            </a:lvl6pPr>
            <a:lvl7pPr marL="2971800" indent="-228600" eaLnBrk="0" fontAlgn="base" hangingPunct="0">
              <a:spcBef>
                <a:spcPct val="0"/>
              </a:spcBef>
              <a:spcAft>
                <a:spcPct val="0"/>
              </a:spcAft>
              <a:defRPr sz="1900" b="1">
                <a:solidFill>
                  <a:srgbClr val="FF0000"/>
                </a:solidFill>
                <a:latin typeface="Times New Roman" pitchFamily="18" charset="0"/>
              </a:defRPr>
            </a:lvl7pPr>
            <a:lvl8pPr marL="3429000" indent="-228600" eaLnBrk="0" fontAlgn="base" hangingPunct="0">
              <a:spcBef>
                <a:spcPct val="0"/>
              </a:spcBef>
              <a:spcAft>
                <a:spcPct val="0"/>
              </a:spcAft>
              <a:defRPr sz="1900" b="1">
                <a:solidFill>
                  <a:srgbClr val="FF0000"/>
                </a:solidFill>
                <a:latin typeface="Times New Roman" pitchFamily="18" charset="0"/>
              </a:defRPr>
            </a:lvl8pPr>
            <a:lvl9pPr marL="3886200" indent="-228600" eaLnBrk="0" fontAlgn="base" hangingPunct="0">
              <a:spcBef>
                <a:spcPct val="0"/>
              </a:spcBef>
              <a:spcAft>
                <a:spcPct val="0"/>
              </a:spcAft>
              <a:defRPr sz="1900" b="1">
                <a:solidFill>
                  <a:srgbClr val="FF0000"/>
                </a:solidFill>
                <a:latin typeface="Times New Roman" pitchFamily="18" charset="0"/>
              </a:defRPr>
            </a:lvl9pPr>
          </a:lstStyle>
          <a:p>
            <a:pPr eaLnBrk="1" hangingPunct="1"/>
            <a:r>
              <a:rPr lang="fr-FR" altLang="fr-FR" sz="1600" dirty="0">
                <a:solidFill>
                  <a:srgbClr val="0000FF"/>
                </a:solidFill>
                <a:latin typeface="Arial" charset="0"/>
              </a:rPr>
              <a:t>Des graphèmes aux multiples fonctions</a:t>
            </a:r>
          </a:p>
        </p:txBody>
      </p:sp>
      <p:grpSp>
        <p:nvGrpSpPr>
          <p:cNvPr id="7" name="Group 3"/>
          <p:cNvGrpSpPr>
            <a:grpSpLocks/>
          </p:cNvGrpSpPr>
          <p:nvPr/>
        </p:nvGrpSpPr>
        <p:grpSpPr bwMode="auto">
          <a:xfrm>
            <a:off x="536578" y="3276600"/>
            <a:ext cx="1878013" cy="1295400"/>
            <a:chOff x="384" y="1536"/>
            <a:chExt cx="1008" cy="816"/>
          </a:xfrm>
        </p:grpSpPr>
        <p:sp>
          <p:nvSpPr>
            <p:cNvPr id="8" name="Oval 4"/>
            <p:cNvSpPr>
              <a:spLocks noChangeArrowheads="1"/>
            </p:cNvSpPr>
            <p:nvPr/>
          </p:nvSpPr>
          <p:spPr bwMode="auto">
            <a:xfrm>
              <a:off x="384" y="1536"/>
              <a:ext cx="1008" cy="816"/>
            </a:xfrm>
            <a:prstGeom prst="ellipse">
              <a:avLst/>
            </a:prstGeom>
            <a:solidFill>
              <a:srgbClr val="FFCC66"/>
            </a:solidFill>
            <a:ln w="9525">
              <a:solidFill>
                <a:srgbClr val="000000"/>
              </a:solidFill>
              <a:miter lim="800000"/>
              <a:headEnd/>
              <a:tailEnd/>
            </a:ln>
          </p:spPr>
          <p:txBody>
            <a:bodyPr wrap="none" anchor="ctr"/>
            <a:lstStyle>
              <a:lvl1pPr eaLnBrk="0" hangingPunct="0">
                <a:defRPr sz="1900" b="1">
                  <a:solidFill>
                    <a:srgbClr val="FF0000"/>
                  </a:solidFill>
                  <a:latin typeface="Times New Roman" pitchFamily="18" charset="0"/>
                </a:defRPr>
              </a:lvl1pPr>
              <a:lvl2pPr marL="742950" indent="-285750" eaLnBrk="0" hangingPunct="0">
                <a:defRPr sz="1900" b="1">
                  <a:solidFill>
                    <a:srgbClr val="FF0000"/>
                  </a:solidFill>
                  <a:latin typeface="Times New Roman" pitchFamily="18" charset="0"/>
                </a:defRPr>
              </a:lvl2pPr>
              <a:lvl3pPr marL="1143000" indent="-228600" eaLnBrk="0" hangingPunct="0">
                <a:defRPr sz="1900" b="1">
                  <a:solidFill>
                    <a:srgbClr val="FF0000"/>
                  </a:solidFill>
                  <a:latin typeface="Times New Roman" pitchFamily="18" charset="0"/>
                </a:defRPr>
              </a:lvl3pPr>
              <a:lvl4pPr marL="1600200" indent="-228600" eaLnBrk="0" hangingPunct="0">
                <a:defRPr sz="1900" b="1">
                  <a:solidFill>
                    <a:srgbClr val="FF0000"/>
                  </a:solidFill>
                  <a:latin typeface="Times New Roman" pitchFamily="18" charset="0"/>
                </a:defRPr>
              </a:lvl4pPr>
              <a:lvl5pPr marL="2057400" indent="-228600" eaLnBrk="0" hangingPunct="0">
                <a:defRPr sz="1900" b="1">
                  <a:solidFill>
                    <a:srgbClr val="FF0000"/>
                  </a:solidFill>
                  <a:latin typeface="Times New Roman" pitchFamily="18" charset="0"/>
                </a:defRPr>
              </a:lvl5pPr>
              <a:lvl6pPr marL="2514600" indent="-228600" eaLnBrk="0" fontAlgn="base" hangingPunct="0">
                <a:spcBef>
                  <a:spcPct val="0"/>
                </a:spcBef>
                <a:spcAft>
                  <a:spcPct val="0"/>
                </a:spcAft>
                <a:defRPr sz="1900" b="1">
                  <a:solidFill>
                    <a:srgbClr val="FF0000"/>
                  </a:solidFill>
                  <a:latin typeface="Times New Roman" pitchFamily="18" charset="0"/>
                </a:defRPr>
              </a:lvl6pPr>
              <a:lvl7pPr marL="2971800" indent="-228600" eaLnBrk="0" fontAlgn="base" hangingPunct="0">
                <a:spcBef>
                  <a:spcPct val="0"/>
                </a:spcBef>
                <a:spcAft>
                  <a:spcPct val="0"/>
                </a:spcAft>
                <a:defRPr sz="1900" b="1">
                  <a:solidFill>
                    <a:srgbClr val="FF0000"/>
                  </a:solidFill>
                  <a:latin typeface="Times New Roman" pitchFamily="18" charset="0"/>
                </a:defRPr>
              </a:lvl7pPr>
              <a:lvl8pPr marL="3429000" indent="-228600" eaLnBrk="0" fontAlgn="base" hangingPunct="0">
                <a:spcBef>
                  <a:spcPct val="0"/>
                </a:spcBef>
                <a:spcAft>
                  <a:spcPct val="0"/>
                </a:spcAft>
                <a:defRPr sz="1900" b="1">
                  <a:solidFill>
                    <a:srgbClr val="FF0000"/>
                  </a:solidFill>
                  <a:latin typeface="Times New Roman" pitchFamily="18" charset="0"/>
                </a:defRPr>
              </a:lvl8pPr>
              <a:lvl9pPr marL="3886200" indent="-228600" eaLnBrk="0" fontAlgn="base" hangingPunct="0">
                <a:spcBef>
                  <a:spcPct val="0"/>
                </a:spcBef>
                <a:spcAft>
                  <a:spcPct val="0"/>
                </a:spcAft>
                <a:defRPr sz="1900" b="1">
                  <a:solidFill>
                    <a:srgbClr val="FF0000"/>
                  </a:solidFill>
                  <a:latin typeface="Times New Roman" pitchFamily="18" charset="0"/>
                </a:defRPr>
              </a:lvl9pPr>
            </a:lstStyle>
            <a:p>
              <a:pPr eaLnBrk="1" hangingPunct="1">
                <a:defRPr/>
              </a:pPr>
              <a:endParaRPr lang="fr-FR" altLang="fr-FR" sz="1400" kern="0">
                <a:latin typeface="Arial" charset="0"/>
              </a:endParaRPr>
            </a:p>
          </p:txBody>
        </p:sp>
        <p:sp>
          <p:nvSpPr>
            <p:cNvPr id="9" name="WordArt 5"/>
            <p:cNvSpPr>
              <a:spLocks noChangeArrowheads="1" noChangeShapeType="1" noTextEdit="1"/>
            </p:cNvSpPr>
            <p:nvPr/>
          </p:nvSpPr>
          <p:spPr bwMode="auto">
            <a:xfrm>
              <a:off x="687" y="1692"/>
              <a:ext cx="384" cy="480"/>
            </a:xfrm>
            <a:prstGeom prst="rect">
              <a:avLst/>
            </a:prstGeom>
          </p:spPr>
          <p:txBody>
            <a:bodyPr wrap="none" fromWordArt="1">
              <a:prstTxWarp prst="textPlain">
                <a:avLst>
                  <a:gd name="adj" fmla="val 50000"/>
                </a:avLst>
              </a:prstTxWarp>
            </a:bodyPr>
            <a:lstStyle/>
            <a:p>
              <a:pPr algn="ctr" eaLnBrk="1" hangingPunct="1">
                <a:defRPr/>
              </a:pPr>
              <a:r>
                <a:rPr lang="fr-FR" sz="3600" kern="10">
                  <a:ln w="38100">
                    <a:solidFill>
                      <a:srgbClr val="000000"/>
                    </a:solidFill>
                    <a:miter lim="800000"/>
                    <a:headEnd/>
                    <a:tailEnd/>
                  </a:ln>
                  <a:solidFill>
                    <a:srgbClr val="FFFFFF"/>
                  </a:solidFill>
                  <a:latin typeface="Arial Black"/>
                </a:rPr>
                <a:t>S</a:t>
              </a:r>
            </a:p>
          </p:txBody>
        </p:sp>
      </p:grpSp>
      <p:sp>
        <p:nvSpPr>
          <p:cNvPr id="10" name="Line 6"/>
          <p:cNvSpPr>
            <a:spLocks noChangeShapeType="1"/>
          </p:cNvSpPr>
          <p:nvPr/>
        </p:nvSpPr>
        <p:spPr bwMode="auto">
          <a:xfrm flipV="1">
            <a:off x="1520296" y="2514600"/>
            <a:ext cx="268288" cy="762000"/>
          </a:xfrm>
          <a:prstGeom prst="line">
            <a:avLst/>
          </a:prstGeom>
          <a:noFill/>
          <a:ln w="762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eaLnBrk="1" hangingPunct="1">
              <a:defRPr/>
            </a:pPr>
            <a:endParaRPr lang="fr-FR" sz="1900" kern="0">
              <a:latin typeface="Times New Roman" pitchFamily="18" charset="0"/>
            </a:endParaRPr>
          </a:p>
        </p:txBody>
      </p:sp>
      <p:grpSp>
        <p:nvGrpSpPr>
          <p:cNvPr id="11" name="Group 7"/>
          <p:cNvGrpSpPr>
            <a:grpSpLocks/>
          </p:cNvGrpSpPr>
          <p:nvPr/>
        </p:nvGrpSpPr>
        <p:grpSpPr bwMode="auto">
          <a:xfrm>
            <a:off x="4562957" y="1412900"/>
            <a:ext cx="5033830" cy="2873375"/>
            <a:chOff x="2784" y="1248"/>
            <a:chExt cx="2736" cy="1776"/>
          </a:xfrm>
          <a:solidFill>
            <a:srgbClr val="0000FF">
              <a:lumMod val="20000"/>
              <a:lumOff val="80000"/>
            </a:srgbClr>
          </a:solidFill>
        </p:grpSpPr>
        <p:sp>
          <p:nvSpPr>
            <p:cNvPr id="12" name="Rectangle 9"/>
            <p:cNvSpPr>
              <a:spLocks noChangeArrowheads="1"/>
            </p:cNvSpPr>
            <p:nvPr/>
          </p:nvSpPr>
          <p:spPr bwMode="auto">
            <a:xfrm>
              <a:off x="2784" y="1248"/>
              <a:ext cx="2736" cy="1776"/>
            </a:xfrm>
            <a:prstGeom prst="rect">
              <a:avLst/>
            </a:prstGeom>
            <a:grpFill/>
            <a:ln w="9525">
              <a:solidFill>
                <a:srgbClr val="000000"/>
              </a:solidFill>
              <a:miter lim="800000"/>
              <a:headEnd/>
              <a:tailEnd/>
            </a:ln>
          </p:spPr>
          <p:txBody>
            <a:bodyPr wrap="none" anchor="ctr"/>
            <a:lstStyle>
              <a:lvl1pPr eaLnBrk="0" hangingPunct="0">
                <a:defRPr sz="1400" b="1">
                  <a:solidFill>
                    <a:srgbClr val="FF0000"/>
                  </a:solidFill>
                  <a:latin typeface="Arial" pitchFamily="34" charset="0"/>
                </a:defRPr>
              </a:lvl1pPr>
              <a:lvl2pPr marL="742950" indent="-285750" eaLnBrk="0" hangingPunct="0">
                <a:defRPr sz="1400" b="1">
                  <a:solidFill>
                    <a:srgbClr val="FF0000"/>
                  </a:solidFill>
                  <a:latin typeface="Arial" pitchFamily="34" charset="0"/>
                </a:defRPr>
              </a:lvl2pPr>
              <a:lvl3pPr marL="1143000" indent="-228600" eaLnBrk="0" hangingPunct="0">
                <a:defRPr sz="1400" b="1">
                  <a:solidFill>
                    <a:srgbClr val="FF0000"/>
                  </a:solidFill>
                  <a:latin typeface="Arial" pitchFamily="34" charset="0"/>
                </a:defRPr>
              </a:lvl3pPr>
              <a:lvl4pPr marL="1600200" indent="-228600" eaLnBrk="0" hangingPunct="0">
                <a:defRPr sz="1400" b="1">
                  <a:solidFill>
                    <a:srgbClr val="FF0000"/>
                  </a:solidFill>
                  <a:latin typeface="Arial" pitchFamily="34" charset="0"/>
                </a:defRPr>
              </a:lvl4pPr>
              <a:lvl5pPr marL="2057400" indent="-228600" eaLnBrk="0" hangingPunct="0">
                <a:defRPr sz="1400" b="1">
                  <a:solidFill>
                    <a:srgbClr val="FF0000"/>
                  </a:solidFill>
                  <a:latin typeface="Arial" pitchFamily="34" charset="0"/>
                </a:defRPr>
              </a:lvl5pPr>
              <a:lvl6pPr marL="2514600" indent="-228600" eaLnBrk="0" fontAlgn="base" hangingPunct="0">
                <a:spcBef>
                  <a:spcPct val="0"/>
                </a:spcBef>
                <a:spcAft>
                  <a:spcPct val="0"/>
                </a:spcAft>
                <a:defRPr sz="1400" b="1">
                  <a:solidFill>
                    <a:srgbClr val="FF0000"/>
                  </a:solidFill>
                  <a:latin typeface="Arial" pitchFamily="34" charset="0"/>
                </a:defRPr>
              </a:lvl6pPr>
              <a:lvl7pPr marL="2971800" indent="-228600" eaLnBrk="0" fontAlgn="base" hangingPunct="0">
                <a:spcBef>
                  <a:spcPct val="0"/>
                </a:spcBef>
                <a:spcAft>
                  <a:spcPct val="0"/>
                </a:spcAft>
                <a:defRPr sz="1400" b="1">
                  <a:solidFill>
                    <a:srgbClr val="FF0000"/>
                  </a:solidFill>
                  <a:latin typeface="Arial" pitchFamily="34" charset="0"/>
                </a:defRPr>
              </a:lvl7pPr>
              <a:lvl8pPr marL="3429000" indent="-228600" eaLnBrk="0" fontAlgn="base" hangingPunct="0">
                <a:spcBef>
                  <a:spcPct val="0"/>
                </a:spcBef>
                <a:spcAft>
                  <a:spcPct val="0"/>
                </a:spcAft>
                <a:defRPr sz="1400" b="1">
                  <a:solidFill>
                    <a:srgbClr val="FF0000"/>
                  </a:solidFill>
                  <a:latin typeface="Arial" pitchFamily="34" charset="0"/>
                </a:defRPr>
              </a:lvl8pPr>
              <a:lvl9pPr marL="3886200" indent="-228600" eaLnBrk="0" fontAlgn="base" hangingPunct="0">
                <a:spcBef>
                  <a:spcPct val="0"/>
                </a:spcBef>
                <a:spcAft>
                  <a:spcPct val="0"/>
                </a:spcAft>
                <a:defRPr sz="1400" b="1">
                  <a:solidFill>
                    <a:srgbClr val="FF0000"/>
                  </a:solidFill>
                  <a:latin typeface="Arial" pitchFamily="34" charset="0"/>
                </a:defRPr>
              </a:lvl9pPr>
            </a:lstStyle>
            <a:p>
              <a:pPr eaLnBrk="1" hangingPunct="1">
                <a:defRPr/>
              </a:pPr>
              <a:endParaRPr lang="fr-FR" altLang="fr-FR" sz="1200" kern="0">
                <a:cs typeface="Arial" panose="020B0604020202020204" pitchFamily="34" charset="0"/>
              </a:endParaRPr>
            </a:p>
          </p:txBody>
        </p:sp>
        <p:sp>
          <p:nvSpPr>
            <p:cNvPr id="13" name="Rectangle 11"/>
            <p:cNvSpPr>
              <a:spLocks noChangeArrowheads="1"/>
            </p:cNvSpPr>
            <p:nvPr/>
          </p:nvSpPr>
          <p:spPr bwMode="auto">
            <a:xfrm>
              <a:off x="3526" y="1277"/>
              <a:ext cx="1374" cy="285"/>
            </a:xfrm>
            <a:prstGeom prst="rect">
              <a:avLst/>
            </a:prstGeom>
            <a:grpFill/>
            <a:ln w="9525">
              <a:noFill/>
              <a:miter lim="800000"/>
              <a:headEnd/>
              <a:tailEnd/>
            </a:ln>
            <a:effectLst/>
          </p:spPr>
          <p:txBody>
            <a:bodyPr wrap="none">
              <a:spAutoFit/>
            </a:bodyPr>
            <a:lstStyle/>
            <a:p>
              <a:pPr eaLnBrk="1" hangingPunct="1">
                <a:defRPr/>
              </a:pPr>
              <a:r>
                <a:rPr lang="fr-FR" sz="2400" kern="0" dirty="0">
                  <a:solidFill>
                    <a:srgbClr val="000000"/>
                  </a:solidFill>
                  <a:effectLst>
                    <a:outerShdw blurRad="38100" dist="38100" dir="2700000" algn="tl">
                      <a:srgbClr val="C0C0C0"/>
                    </a:outerShdw>
                  </a:effectLst>
                  <a:cs typeface="Arial" panose="020B0604020202020204" pitchFamily="34" charset="0"/>
                </a:rPr>
                <a:t>morphogramme</a:t>
              </a:r>
            </a:p>
          </p:txBody>
        </p:sp>
      </p:grpSp>
      <p:grpSp>
        <p:nvGrpSpPr>
          <p:cNvPr id="14" name="Group 12"/>
          <p:cNvGrpSpPr>
            <a:grpSpLocks/>
          </p:cNvGrpSpPr>
          <p:nvPr/>
        </p:nvGrpSpPr>
        <p:grpSpPr bwMode="auto">
          <a:xfrm>
            <a:off x="577361" y="1340768"/>
            <a:ext cx="2682875" cy="1097632"/>
            <a:chOff x="624" y="960"/>
            <a:chExt cx="1440" cy="576"/>
          </a:xfrm>
          <a:solidFill>
            <a:srgbClr val="FFCC66">
              <a:lumMod val="20000"/>
              <a:lumOff val="80000"/>
            </a:srgbClr>
          </a:solidFill>
        </p:grpSpPr>
        <p:sp>
          <p:nvSpPr>
            <p:cNvPr id="15" name="Rectangle 13"/>
            <p:cNvSpPr>
              <a:spLocks noChangeArrowheads="1"/>
            </p:cNvSpPr>
            <p:nvPr/>
          </p:nvSpPr>
          <p:spPr bwMode="auto">
            <a:xfrm>
              <a:off x="624" y="960"/>
              <a:ext cx="1440" cy="576"/>
            </a:xfrm>
            <a:prstGeom prst="rect">
              <a:avLst/>
            </a:prstGeom>
            <a:grpFill/>
            <a:ln w="9525">
              <a:solidFill>
                <a:srgbClr val="000000"/>
              </a:solidFill>
              <a:miter lim="800000"/>
              <a:headEnd/>
              <a:tailEnd/>
            </a:ln>
          </p:spPr>
          <p:txBody>
            <a:bodyPr wrap="none" anchor="ctr"/>
            <a:lstStyle>
              <a:lvl1pPr eaLnBrk="0" hangingPunct="0">
                <a:defRPr sz="1400" b="1">
                  <a:solidFill>
                    <a:srgbClr val="FF0000"/>
                  </a:solidFill>
                  <a:latin typeface="Arial" pitchFamily="34" charset="0"/>
                </a:defRPr>
              </a:lvl1pPr>
              <a:lvl2pPr marL="742950" indent="-285750" eaLnBrk="0" hangingPunct="0">
                <a:defRPr sz="1400" b="1">
                  <a:solidFill>
                    <a:srgbClr val="FF0000"/>
                  </a:solidFill>
                  <a:latin typeface="Arial" pitchFamily="34" charset="0"/>
                </a:defRPr>
              </a:lvl2pPr>
              <a:lvl3pPr marL="1143000" indent="-228600" eaLnBrk="0" hangingPunct="0">
                <a:defRPr sz="1400" b="1">
                  <a:solidFill>
                    <a:srgbClr val="FF0000"/>
                  </a:solidFill>
                  <a:latin typeface="Arial" pitchFamily="34" charset="0"/>
                </a:defRPr>
              </a:lvl3pPr>
              <a:lvl4pPr marL="1600200" indent="-228600" eaLnBrk="0" hangingPunct="0">
                <a:defRPr sz="1400" b="1">
                  <a:solidFill>
                    <a:srgbClr val="FF0000"/>
                  </a:solidFill>
                  <a:latin typeface="Arial" pitchFamily="34" charset="0"/>
                </a:defRPr>
              </a:lvl4pPr>
              <a:lvl5pPr marL="2057400" indent="-228600" eaLnBrk="0" hangingPunct="0">
                <a:defRPr sz="1400" b="1">
                  <a:solidFill>
                    <a:srgbClr val="FF0000"/>
                  </a:solidFill>
                  <a:latin typeface="Arial" pitchFamily="34" charset="0"/>
                </a:defRPr>
              </a:lvl5pPr>
              <a:lvl6pPr marL="2514600" indent="-228600" eaLnBrk="0" fontAlgn="base" hangingPunct="0">
                <a:spcBef>
                  <a:spcPct val="0"/>
                </a:spcBef>
                <a:spcAft>
                  <a:spcPct val="0"/>
                </a:spcAft>
                <a:defRPr sz="1400" b="1">
                  <a:solidFill>
                    <a:srgbClr val="FF0000"/>
                  </a:solidFill>
                  <a:latin typeface="Arial" pitchFamily="34" charset="0"/>
                </a:defRPr>
              </a:lvl6pPr>
              <a:lvl7pPr marL="2971800" indent="-228600" eaLnBrk="0" fontAlgn="base" hangingPunct="0">
                <a:spcBef>
                  <a:spcPct val="0"/>
                </a:spcBef>
                <a:spcAft>
                  <a:spcPct val="0"/>
                </a:spcAft>
                <a:defRPr sz="1400" b="1">
                  <a:solidFill>
                    <a:srgbClr val="FF0000"/>
                  </a:solidFill>
                  <a:latin typeface="Arial" pitchFamily="34" charset="0"/>
                </a:defRPr>
              </a:lvl7pPr>
              <a:lvl8pPr marL="3429000" indent="-228600" eaLnBrk="0" fontAlgn="base" hangingPunct="0">
                <a:spcBef>
                  <a:spcPct val="0"/>
                </a:spcBef>
                <a:spcAft>
                  <a:spcPct val="0"/>
                </a:spcAft>
                <a:defRPr sz="1400" b="1">
                  <a:solidFill>
                    <a:srgbClr val="FF0000"/>
                  </a:solidFill>
                  <a:latin typeface="Arial" pitchFamily="34" charset="0"/>
                </a:defRPr>
              </a:lvl8pPr>
              <a:lvl9pPr marL="3886200" indent="-228600" eaLnBrk="0" fontAlgn="base" hangingPunct="0">
                <a:spcBef>
                  <a:spcPct val="0"/>
                </a:spcBef>
                <a:spcAft>
                  <a:spcPct val="0"/>
                </a:spcAft>
                <a:defRPr sz="1400" b="1">
                  <a:solidFill>
                    <a:srgbClr val="FF0000"/>
                  </a:solidFill>
                  <a:latin typeface="Arial" pitchFamily="34" charset="0"/>
                </a:defRPr>
              </a:lvl9pPr>
            </a:lstStyle>
            <a:p>
              <a:pPr eaLnBrk="1" hangingPunct="1">
                <a:defRPr/>
              </a:pPr>
              <a:endParaRPr lang="fr-FR" altLang="fr-FR" sz="1200" kern="0">
                <a:cs typeface="Arial" panose="020B0604020202020204" pitchFamily="34" charset="0"/>
              </a:endParaRPr>
            </a:p>
          </p:txBody>
        </p:sp>
        <p:sp>
          <p:nvSpPr>
            <p:cNvPr id="16" name="Rectangle 14"/>
            <p:cNvSpPr>
              <a:spLocks noChangeArrowheads="1"/>
            </p:cNvSpPr>
            <p:nvPr/>
          </p:nvSpPr>
          <p:spPr bwMode="auto">
            <a:xfrm>
              <a:off x="720" y="1012"/>
              <a:ext cx="1344" cy="242"/>
            </a:xfrm>
            <a:prstGeom prst="rect">
              <a:avLst/>
            </a:prstGeom>
            <a:grpFill/>
            <a:ln w="9525">
              <a:noFill/>
              <a:miter lim="800000"/>
              <a:headEnd/>
              <a:tailEnd/>
            </a:ln>
            <a:effectLst/>
          </p:spPr>
          <p:txBody>
            <a:bodyPr wrap="square">
              <a:spAutoFit/>
            </a:bodyPr>
            <a:lstStyle/>
            <a:p>
              <a:pPr eaLnBrk="1" hangingPunct="1">
                <a:defRPr/>
              </a:pPr>
              <a:r>
                <a:rPr lang="fr-FR" sz="2400" kern="0" dirty="0">
                  <a:solidFill>
                    <a:srgbClr val="000000"/>
                  </a:solidFill>
                  <a:effectLst>
                    <a:outerShdw blurRad="38100" dist="38100" dir="2700000" algn="tl">
                      <a:srgbClr val="C0C0C0"/>
                    </a:outerShdw>
                  </a:effectLst>
                  <a:cs typeface="Arial" panose="020B0604020202020204" pitchFamily="34" charset="0"/>
                </a:rPr>
                <a:t>phonogramme</a:t>
              </a:r>
            </a:p>
          </p:txBody>
        </p:sp>
        <p:sp>
          <p:nvSpPr>
            <p:cNvPr id="17" name="Text Box 15"/>
            <p:cNvSpPr txBox="1">
              <a:spLocks noChangeArrowheads="1"/>
            </p:cNvSpPr>
            <p:nvPr/>
          </p:nvSpPr>
          <p:spPr bwMode="auto">
            <a:xfrm>
              <a:off x="912" y="1248"/>
              <a:ext cx="720" cy="2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FF0000"/>
                  </a:solidFill>
                  <a:latin typeface="Arial" pitchFamily="34" charset="0"/>
                </a:defRPr>
              </a:lvl1pPr>
              <a:lvl2pPr marL="742950" indent="-285750" eaLnBrk="0" hangingPunct="0">
                <a:defRPr sz="1400" b="1">
                  <a:solidFill>
                    <a:srgbClr val="FF0000"/>
                  </a:solidFill>
                  <a:latin typeface="Arial" pitchFamily="34" charset="0"/>
                </a:defRPr>
              </a:lvl2pPr>
              <a:lvl3pPr marL="1143000" indent="-228600" eaLnBrk="0" hangingPunct="0">
                <a:defRPr sz="1400" b="1">
                  <a:solidFill>
                    <a:srgbClr val="FF0000"/>
                  </a:solidFill>
                  <a:latin typeface="Arial" pitchFamily="34" charset="0"/>
                </a:defRPr>
              </a:lvl3pPr>
              <a:lvl4pPr marL="1600200" indent="-228600" eaLnBrk="0" hangingPunct="0">
                <a:defRPr sz="1400" b="1">
                  <a:solidFill>
                    <a:srgbClr val="FF0000"/>
                  </a:solidFill>
                  <a:latin typeface="Arial" pitchFamily="34" charset="0"/>
                </a:defRPr>
              </a:lvl4pPr>
              <a:lvl5pPr marL="2057400" indent="-228600" eaLnBrk="0" hangingPunct="0">
                <a:defRPr sz="1400" b="1">
                  <a:solidFill>
                    <a:srgbClr val="FF0000"/>
                  </a:solidFill>
                  <a:latin typeface="Arial" pitchFamily="34" charset="0"/>
                </a:defRPr>
              </a:lvl5pPr>
              <a:lvl6pPr marL="2514600" indent="-228600" eaLnBrk="0" fontAlgn="base" hangingPunct="0">
                <a:spcBef>
                  <a:spcPct val="0"/>
                </a:spcBef>
                <a:spcAft>
                  <a:spcPct val="0"/>
                </a:spcAft>
                <a:defRPr sz="1400" b="1">
                  <a:solidFill>
                    <a:srgbClr val="FF0000"/>
                  </a:solidFill>
                  <a:latin typeface="Arial" pitchFamily="34" charset="0"/>
                </a:defRPr>
              </a:lvl6pPr>
              <a:lvl7pPr marL="2971800" indent="-228600" eaLnBrk="0" fontAlgn="base" hangingPunct="0">
                <a:spcBef>
                  <a:spcPct val="0"/>
                </a:spcBef>
                <a:spcAft>
                  <a:spcPct val="0"/>
                </a:spcAft>
                <a:defRPr sz="1400" b="1">
                  <a:solidFill>
                    <a:srgbClr val="FF0000"/>
                  </a:solidFill>
                  <a:latin typeface="Arial" pitchFamily="34" charset="0"/>
                </a:defRPr>
              </a:lvl7pPr>
              <a:lvl8pPr marL="3429000" indent="-228600" eaLnBrk="0" fontAlgn="base" hangingPunct="0">
                <a:spcBef>
                  <a:spcPct val="0"/>
                </a:spcBef>
                <a:spcAft>
                  <a:spcPct val="0"/>
                </a:spcAft>
                <a:defRPr sz="1400" b="1">
                  <a:solidFill>
                    <a:srgbClr val="FF0000"/>
                  </a:solidFill>
                  <a:latin typeface="Arial" pitchFamily="34" charset="0"/>
                </a:defRPr>
              </a:lvl8pPr>
              <a:lvl9pPr marL="3886200" indent="-228600" eaLnBrk="0" fontAlgn="base" hangingPunct="0">
                <a:spcBef>
                  <a:spcPct val="0"/>
                </a:spcBef>
                <a:spcAft>
                  <a:spcPct val="0"/>
                </a:spcAft>
                <a:defRPr sz="1400" b="1">
                  <a:solidFill>
                    <a:srgbClr val="FF0000"/>
                  </a:solidFill>
                  <a:latin typeface="Arial" pitchFamily="34" charset="0"/>
                </a:defRPr>
              </a:lvl9pPr>
            </a:lstStyle>
            <a:p>
              <a:pPr algn="ctr" eaLnBrk="1" hangingPunct="1">
                <a:spcBef>
                  <a:spcPct val="50000"/>
                </a:spcBef>
                <a:defRPr/>
              </a:pPr>
              <a:r>
                <a:rPr lang="fr-FR" altLang="fr-FR" sz="2000" b="0" kern="0" dirty="0">
                  <a:solidFill>
                    <a:srgbClr val="000000"/>
                  </a:solidFill>
                  <a:cs typeface="Arial" panose="020B0604020202020204" pitchFamily="34" charset="0"/>
                </a:rPr>
                <a:t>[s] ou [z]</a:t>
              </a:r>
            </a:p>
          </p:txBody>
        </p:sp>
      </p:grpSp>
      <p:sp>
        <p:nvSpPr>
          <p:cNvPr id="18" name="Line 16"/>
          <p:cNvSpPr>
            <a:spLocks noChangeShapeType="1"/>
          </p:cNvSpPr>
          <p:nvPr/>
        </p:nvSpPr>
        <p:spPr bwMode="auto">
          <a:xfrm flipV="1">
            <a:off x="2414587" y="3048000"/>
            <a:ext cx="2504017" cy="762000"/>
          </a:xfrm>
          <a:prstGeom prst="line">
            <a:avLst/>
          </a:prstGeom>
          <a:noFill/>
          <a:ln w="762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eaLnBrk="1" hangingPunct="1">
              <a:defRPr/>
            </a:pPr>
            <a:endParaRPr lang="fr-FR" sz="1900" kern="0">
              <a:latin typeface="Times New Roman" pitchFamily="18" charset="0"/>
            </a:endParaRPr>
          </a:p>
        </p:txBody>
      </p:sp>
      <p:sp>
        <p:nvSpPr>
          <p:cNvPr id="19" name="Text Box 17"/>
          <p:cNvSpPr txBox="1">
            <a:spLocks noChangeArrowheads="1"/>
          </p:cNvSpPr>
          <p:nvPr/>
        </p:nvSpPr>
        <p:spPr bwMode="auto">
          <a:xfrm>
            <a:off x="626004" y="5562613"/>
            <a:ext cx="3040592" cy="86177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b="1">
                <a:solidFill>
                  <a:srgbClr val="FF0000"/>
                </a:solidFill>
                <a:latin typeface="Times New Roman" pitchFamily="18" charset="0"/>
              </a:defRPr>
            </a:lvl1pPr>
            <a:lvl2pPr marL="742950" indent="-285750" eaLnBrk="0" hangingPunct="0">
              <a:defRPr sz="1900" b="1">
                <a:solidFill>
                  <a:srgbClr val="FF0000"/>
                </a:solidFill>
                <a:latin typeface="Times New Roman" pitchFamily="18" charset="0"/>
              </a:defRPr>
            </a:lvl2pPr>
            <a:lvl3pPr marL="1143000" indent="-228600" eaLnBrk="0" hangingPunct="0">
              <a:defRPr sz="1900" b="1">
                <a:solidFill>
                  <a:srgbClr val="FF0000"/>
                </a:solidFill>
                <a:latin typeface="Times New Roman" pitchFamily="18" charset="0"/>
              </a:defRPr>
            </a:lvl3pPr>
            <a:lvl4pPr marL="1600200" indent="-228600" eaLnBrk="0" hangingPunct="0">
              <a:defRPr sz="1900" b="1">
                <a:solidFill>
                  <a:srgbClr val="FF0000"/>
                </a:solidFill>
                <a:latin typeface="Times New Roman" pitchFamily="18" charset="0"/>
              </a:defRPr>
            </a:lvl4pPr>
            <a:lvl5pPr marL="2057400" indent="-228600" eaLnBrk="0" hangingPunct="0">
              <a:defRPr sz="1900" b="1">
                <a:solidFill>
                  <a:srgbClr val="FF0000"/>
                </a:solidFill>
                <a:latin typeface="Times New Roman" pitchFamily="18" charset="0"/>
              </a:defRPr>
            </a:lvl5pPr>
            <a:lvl6pPr marL="2514600" indent="-228600" eaLnBrk="0" fontAlgn="base" hangingPunct="0">
              <a:spcBef>
                <a:spcPct val="0"/>
              </a:spcBef>
              <a:spcAft>
                <a:spcPct val="0"/>
              </a:spcAft>
              <a:defRPr sz="1900" b="1">
                <a:solidFill>
                  <a:srgbClr val="FF0000"/>
                </a:solidFill>
                <a:latin typeface="Times New Roman" pitchFamily="18" charset="0"/>
              </a:defRPr>
            </a:lvl6pPr>
            <a:lvl7pPr marL="2971800" indent="-228600" eaLnBrk="0" fontAlgn="base" hangingPunct="0">
              <a:spcBef>
                <a:spcPct val="0"/>
              </a:spcBef>
              <a:spcAft>
                <a:spcPct val="0"/>
              </a:spcAft>
              <a:defRPr sz="1900" b="1">
                <a:solidFill>
                  <a:srgbClr val="FF0000"/>
                </a:solidFill>
                <a:latin typeface="Times New Roman" pitchFamily="18" charset="0"/>
              </a:defRPr>
            </a:lvl7pPr>
            <a:lvl8pPr marL="3429000" indent="-228600" eaLnBrk="0" fontAlgn="base" hangingPunct="0">
              <a:spcBef>
                <a:spcPct val="0"/>
              </a:spcBef>
              <a:spcAft>
                <a:spcPct val="0"/>
              </a:spcAft>
              <a:defRPr sz="1900" b="1">
                <a:solidFill>
                  <a:srgbClr val="FF0000"/>
                </a:solidFill>
                <a:latin typeface="Times New Roman" pitchFamily="18" charset="0"/>
              </a:defRPr>
            </a:lvl8pPr>
            <a:lvl9pPr marL="3886200" indent="-228600" eaLnBrk="0" fontAlgn="base" hangingPunct="0">
              <a:spcBef>
                <a:spcPct val="0"/>
              </a:spcBef>
              <a:spcAft>
                <a:spcPct val="0"/>
              </a:spcAft>
              <a:defRPr sz="1900" b="1">
                <a:solidFill>
                  <a:srgbClr val="FF0000"/>
                </a:solidFill>
                <a:latin typeface="Times New Roman" pitchFamily="18" charset="0"/>
              </a:defRPr>
            </a:lvl9pPr>
          </a:lstStyle>
          <a:p>
            <a:pPr algn="ctr" eaLnBrk="1" hangingPunct="1">
              <a:spcBef>
                <a:spcPct val="50000"/>
              </a:spcBef>
            </a:pPr>
            <a:r>
              <a:rPr lang="fr-FR" altLang="fr-FR" sz="2000" b="0">
                <a:solidFill>
                  <a:srgbClr val="000000"/>
                </a:solidFill>
                <a:latin typeface="Arial" panose="020B0604020202020204" pitchFamily="34" charset="0"/>
                <a:cs typeface="Arial" panose="020B0604020202020204" pitchFamily="34" charset="0"/>
              </a:rPr>
              <a:t>Élément non fonctionnel</a:t>
            </a:r>
          </a:p>
          <a:p>
            <a:pPr algn="ctr" eaLnBrk="1" hangingPunct="1">
              <a:spcBef>
                <a:spcPct val="50000"/>
              </a:spcBef>
            </a:pPr>
            <a:r>
              <a:rPr lang="fr-FR" altLang="fr-FR" sz="2000" b="0" i="1">
                <a:solidFill>
                  <a:srgbClr val="000000"/>
                </a:solidFill>
                <a:latin typeface="Arial" panose="020B0604020202020204" pitchFamily="34" charset="0"/>
                <a:cs typeface="Arial" panose="020B0604020202020204" pitchFamily="34" charset="0"/>
              </a:rPr>
              <a:t>temps – glas – souris</a:t>
            </a:r>
          </a:p>
        </p:txBody>
      </p:sp>
      <p:sp>
        <p:nvSpPr>
          <p:cNvPr id="20" name="Line 18"/>
          <p:cNvSpPr>
            <a:spLocks noChangeShapeType="1"/>
          </p:cNvSpPr>
          <p:nvPr/>
        </p:nvSpPr>
        <p:spPr bwMode="auto">
          <a:xfrm>
            <a:off x="1520296" y="4572000"/>
            <a:ext cx="268288" cy="914400"/>
          </a:xfrm>
          <a:prstGeom prst="line">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eaLnBrk="1" hangingPunct="1">
              <a:defRPr/>
            </a:pPr>
            <a:endParaRPr lang="fr-FR" sz="1900" kern="0">
              <a:latin typeface="Times New Roman" pitchFamily="18" charset="0"/>
            </a:endParaRPr>
          </a:p>
        </p:txBody>
      </p:sp>
      <p:sp>
        <p:nvSpPr>
          <p:cNvPr id="21" name="Text Box 19"/>
          <p:cNvSpPr txBox="1">
            <a:spLocks noChangeArrowheads="1"/>
          </p:cNvSpPr>
          <p:nvPr/>
        </p:nvSpPr>
        <p:spPr bwMode="auto">
          <a:xfrm>
            <a:off x="4645507" y="2205063"/>
            <a:ext cx="2536692" cy="1508105"/>
          </a:xfrm>
          <a:prstGeom prst="rect">
            <a:avLst/>
          </a:prstGeom>
          <a:solidFill>
            <a:srgbClr val="0000FF">
              <a:lumMod val="20000"/>
              <a:lumOff val="80000"/>
            </a:srgbClr>
          </a:solidFill>
          <a:ln>
            <a:noFill/>
          </a:ln>
        </p:spPr>
        <p:txBody>
          <a:bodyPr>
            <a:spAutoFit/>
          </a:bodyPr>
          <a:lstStyle>
            <a:lvl1pPr eaLnBrk="0" hangingPunct="0">
              <a:defRPr sz="1400" b="1">
                <a:solidFill>
                  <a:srgbClr val="FF0000"/>
                </a:solidFill>
                <a:latin typeface="Arial" pitchFamily="34" charset="0"/>
              </a:defRPr>
            </a:lvl1pPr>
            <a:lvl2pPr marL="742950" indent="-285750" eaLnBrk="0" hangingPunct="0">
              <a:defRPr sz="1400" b="1">
                <a:solidFill>
                  <a:srgbClr val="FF0000"/>
                </a:solidFill>
                <a:latin typeface="Arial" pitchFamily="34" charset="0"/>
              </a:defRPr>
            </a:lvl2pPr>
            <a:lvl3pPr marL="1143000" indent="-228600" eaLnBrk="0" hangingPunct="0">
              <a:defRPr sz="1400" b="1">
                <a:solidFill>
                  <a:srgbClr val="FF0000"/>
                </a:solidFill>
                <a:latin typeface="Arial" pitchFamily="34" charset="0"/>
              </a:defRPr>
            </a:lvl3pPr>
            <a:lvl4pPr marL="1600200" indent="-228600" eaLnBrk="0" hangingPunct="0">
              <a:defRPr sz="1400" b="1">
                <a:solidFill>
                  <a:srgbClr val="FF0000"/>
                </a:solidFill>
                <a:latin typeface="Arial" pitchFamily="34" charset="0"/>
              </a:defRPr>
            </a:lvl4pPr>
            <a:lvl5pPr marL="2057400" indent="-228600" eaLnBrk="0" hangingPunct="0">
              <a:defRPr sz="1400" b="1">
                <a:solidFill>
                  <a:srgbClr val="FF0000"/>
                </a:solidFill>
                <a:latin typeface="Arial" pitchFamily="34" charset="0"/>
              </a:defRPr>
            </a:lvl5pPr>
            <a:lvl6pPr marL="2514600" indent="-228600" eaLnBrk="0" fontAlgn="base" hangingPunct="0">
              <a:spcBef>
                <a:spcPct val="0"/>
              </a:spcBef>
              <a:spcAft>
                <a:spcPct val="0"/>
              </a:spcAft>
              <a:defRPr sz="1400" b="1">
                <a:solidFill>
                  <a:srgbClr val="FF0000"/>
                </a:solidFill>
                <a:latin typeface="Arial" pitchFamily="34" charset="0"/>
              </a:defRPr>
            </a:lvl6pPr>
            <a:lvl7pPr marL="2971800" indent="-228600" eaLnBrk="0" fontAlgn="base" hangingPunct="0">
              <a:spcBef>
                <a:spcPct val="0"/>
              </a:spcBef>
              <a:spcAft>
                <a:spcPct val="0"/>
              </a:spcAft>
              <a:defRPr sz="1400" b="1">
                <a:solidFill>
                  <a:srgbClr val="FF0000"/>
                </a:solidFill>
                <a:latin typeface="Arial" pitchFamily="34" charset="0"/>
              </a:defRPr>
            </a:lvl7pPr>
            <a:lvl8pPr marL="3429000" indent="-228600" eaLnBrk="0" fontAlgn="base" hangingPunct="0">
              <a:spcBef>
                <a:spcPct val="0"/>
              </a:spcBef>
              <a:spcAft>
                <a:spcPct val="0"/>
              </a:spcAft>
              <a:defRPr sz="1400" b="1">
                <a:solidFill>
                  <a:srgbClr val="FF0000"/>
                </a:solidFill>
                <a:latin typeface="Arial" pitchFamily="34" charset="0"/>
              </a:defRPr>
            </a:lvl8pPr>
            <a:lvl9pPr marL="3886200" indent="-228600" eaLnBrk="0" fontAlgn="base" hangingPunct="0">
              <a:spcBef>
                <a:spcPct val="0"/>
              </a:spcBef>
              <a:spcAft>
                <a:spcPct val="0"/>
              </a:spcAft>
              <a:defRPr sz="1400" b="1">
                <a:solidFill>
                  <a:srgbClr val="FF0000"/>
                </a:solidFill>
                <a:latin typeface="Arial" pitchFamily="34" charset="0"/>
              </a:defRPr>
            </a:lvl9pPr>
          </a:lstStyle>
          <a:p>
            <a:pPr algn="ctr" eaLnBrk="1" hangingPunct="1">
              <a:spcBef>
                <a:spcPct val="50000"/>
              </a:spcBef>
              <a:defRPr/>
            </a:pPr>
            <a:r>
              <a:rPr lang="fr-FR" altLang="fr-FR" sz="1800" kern="0" dirty="0">
                <a:solidFill>
                  <a:srgbClr val="000000"/>
                </a:solidFill>
                <a:cs typeface="Arial" panose="020B0604020202020204" pitchFamily="34" charset="0"/>
              </a:rPr>
              <a:t>Morphogramme grammatical</a:t>
            </a:r>
          </a:p>
          <a:p>
            <a:pPr eaLnBrk="1" hangingPunct="1">
              <a:spcBef>
                <a:spcPct val="50000"/>
              </a:spcBef>
              <a:buFont typeface="Wingdings" pitchFamily="2" charset="2"/>
              <a:buChar char="Ø"/>
              <a:defRPr/>
            </a:pPr>
            <a:r>
              <a:rPr lang="fr-FR" altLang="fr-FR" sz="1200" b="0" i="1" kern="0" dirty="0">
                <a:solidFill>
                  <a:srgbClr val="000000"/>
                </a:solidFill>
                <a:cs typeface="Arial" panose="020B0604020202020204" pitchFamily="34" charset="0"/>
              </a:rPr>
              <a:t> </a:t>
            </a:r>
            <a:r>
              <a:rPr lang="fr-FR" altLang="fr-FR" b="0" i="1" kern="0" dirty="0">
                <a:solidFill>
                  <a:srgbClr val="000000"/>
                </a:solidFill>
                <a:cs typeface="Arial" panose="020B0604020202020204" pitchFamily="34" charset="0"/>
              </a:rPr>
              <a:t>Marque du pluriel nominal</a:t>
            </a:r>
          </a:p>
          <a:p>
            <a:pPr eaLnBrk="1" hangingPunct="1">
              <a:spcBef>
                <a:spcPct val="50000"/>
              </a:spcBef>
              <a:buFont typeface="Wingdings" pitchFamily="2" charset="2"/>
              <a:buChar char="Ø"/>
              <a:defRPr/>
            </a:pPr>
            <a:r>
              <a:rPr lang="fr-FR" altLang="fr-FR" b="0" i="1" kern="0" dirty="0">
                <a:solidFill>
                  <a:srgbClr val="000000"/>
                </a:solidFill>
                <a:cs typeface="Arial" panose="020B0604020202020204" pitchFamily="34" charset="0"/>
              </a:rPr>
              <a:t> Marque de personne verbale (tu viens)</a:t>
            </a:r>
          </a:p>
        </p:txBody>
      </p:sp>
      <p:sp>
        <p:nvSpPr>
          <p:cNvPr id="22" name="Text Box 20"/>
          <p:cNvSpPr txBox="1">
            <a:spLocks noChangeArrowheads="1"/>
          </p:cNvSpPr>
          <p:nvPr/>
        </p:nvSpPr>
        <p:spPr bwMode="auto">
          <a:xfrm>
            <a:off x="7182199" y="2239988"/>
            <a:ext cx="2414588" cy="1508105"/>
          </a:xfrm>
          <a:prstGeom prst="rect">
            <a:avLst/>
          </a:prstGeom>
          <a:solidFill>
            <a:srgbClr val="0000FF">
              <a:lumMod val="20000"/>
              <a:lumOff val="80000"/>
            </a:srgbClr>
          </a:solidFill>
          <a:ln>
            <a:noFill/>
          </a:ln>
        </p:spPr>
        <p:txBody>
          <a:bodyPr>
            <a:spAutoFit/>
          </a:bodyPr>
          <a:lstStyle>
            <a:lvl1pPr eaLnBrk="0" hangingPunct="0">
              <a:defRPr sz="1400" b="1">
                <a:solidFill>
                  <a:srgbClr val="FF0000"/>
                </a:solidFill>
                <a:latin typeface="Arial" pitchFamily="34" charset="0"/>
              </a:defRPr>
            </a:lvl1pPr>
            <a:lvl2pPr marL="742950" indent="-285750" eaLnBrk="0" hangingPunct="0">
              <a:defRPr sz="1400" b="1">
                <a:solidFill>
                  <a:srgbClr val="FF0000"/>
                </a:solidFill>
                <a:latin typeface="Arial" pitchFamily="34" charset="0"/>
              </a:defRPr>
            </a:lvl2pPr>
            <a:lvl3pPr marL="1143000" indent="-228600" eaLnBrk="0" hangingPunct="0">
              <a:defRPr sz="1400" b="1">
                <a:solidFill>
                  <a:srgbClr val="FF0000"/>
                </a:solidFill>
                <a:latin typeface="Arial" pitchFamily="34" charset="0"/>
              </a:defRPr>
            </a:lvl3pPr>
            <a:lvl4pPr marL="1600200" indent="-228600" eaLnBrk="0" hangingPunct="0">
              <a:defRPr sz="1400" b="1">
                <a:solidFill>
                  <a:srgbClr val="FF0000"/>
                </a:solidFill>
                <a:latin typeface="Arial" pitchFamily="34" charset="0"/>
              </a:defRPr>
            </a:lvl4pPr>
            <a:lvl5pPr marL="2057400" indent="-228600" eaLnBrk="0" hangingPunct="0">
              <a:defRPr sz="1400" b="1">
                <a:solidFill>
                  <a:srgbClr val="FF0000"/>
                </a:solidFill>
                <a:latin typeface="Arial" pitchFamily="34" charset="0"/>
              </a:defRPr>
            </a:lvl5pPr>
            <a:lvl6pPr marL="2514600" indent="-228600" eaLnBrk="0" fontAlgn="base" hangingPunct="0">
              <a:spcBef>
                <a:spcPct val="0"/>
              </a:spcBef>
              <a:spcAft>
                <a:spcPct val="0"/>
              </a:spcAft>
              <a:defRPr sz="1400" b="1">
                <a:solidFill>
                  <a:srgbClr val="FF0000"/>
                </a:solidFill>
                <a:latin typeface="Arial" pitchFamily="34" charset="0"/>
              </a:defRPr>
            </a:lvl6pPr>
            <a:lvl7pPr marL="2971800" indent="-228600" eaLnBrk="0" fontAlgn="base" hangingPunct="0">
              <a:spcBef>
                <a:spcPct val="0"/>
              </a:spcBef>
              <a:spcAft>
                <a:spcPct val="0"/>
              </a:spcAft>
              <a:defRPr sz="1400" b="1">
                <a:solidFill>
                  <a:srgbClr val="FF0000"/>
                </a:solidFill>
                <a:latin typeface="Arial" pitchFamily="34" charset="0"/>
              </a:defRPr>
            </a:lvl7pPr>
            <a:lvl8pPr marL="3429000" indent="-228600" eaLnBrk="0" fontAlgn="base" hangingPunct="0">
              <a:spcBef>
                <a:spcPct val="0"/>
              </a:spcBef>
              <a:spcAft>
                <a:spcPct val="0"/>
              </a:spcAft>
              <a:defRPr sz="1400" b="1">
                <a:solidFill>
                  <a:srgbClr val="FF0000"/>
                </a:solidFill>
                <a:latin typeface="Arial" pitchFamily="34" charset="0"/>
              </a:defRPr>
            </a:lvl8pPr>
            <a:lvl9pPr marL="3886200" indent="-228600" eaLnBrk="0" fontAlgn="base" hangingPunct="0">
              <a:spcBef>
                <a:spcPct val="0"/>
              </a:spcBef>
              <a:spcAft>
                <a:spcPct val="0"/>
              </a:spcAft>
              <a:defRPr sz="1400" b="1">
                <a:solidFill>
                  <a:srgbClr val="FF0000"/>
                </a:solidFill>
                <a:latin typeface="Arial" pitchFamily="34" charset="0"/>
              </a:defRPr>
            </a:lvl9pPr>
          </a:lstStyle>
          <a:p>
            <a:pPr algn="ctr" eaLnBrk="1" hangingPunct="1">
              <a:spcBef>
                <a:spcPct val="50000"/>
              </a:spcBef>
              <a:defRPr/>
            </a:pPr>
            <a:r>
              <a:rPr lang="fr-FR" altLang="fr-FR" sz="1800" kern="0" dirty="0">
                <a:solidFill>
                  <a:srgbClr val="000000"/>
                </a:solidFill>
                <a:cs typeface="Arial" panose="020B0604020202020204" pitchFamily="34" charset="0"/>
              </a:rPr>
              <a:t>Morphogramme lexical</a:t>
            </a:r>
          </a:p>
          <a:p>
            <a:pPr eaLnBrk="1" hangingPunct="1">
              <a:spcBef>
                <a:spcPct val="50000"/>
              </a:spcBef>
              <a:buFont typeface="Wingdings" pitchFamily="2" charset="2"/>
              <a:buChar char="Ø"/>
              <a:defRPr/>
            </a:pPr>
            <a:r>
              <a:rPr lang="fr-FR" altLang="fr-FR" sz="1200" b="0" i="1" kern="0" dirty="0">
                <a:solidFill>
                  <a:srgbClr val="000000"/>
                </a:solidFill>
                <a:cs typeface="Arial" panose="020B0604020202020204" pitchFamily="34" charset="0"/>
              </a:rPr>
              <a:t> </a:t>
            </a:r>
            <a:r>
              <a:rPr lang="fr-FR" altLang="fr-FR" b="0" i="1" kern="0" dirty="0">
                <a:solidFill>
                  <a:srgbClr val="000000"/>
                </a:solidFill>
                <a:cs typeface="Arial" panose="020B0604020202020204" pitchFamily="34" charset="0"/>
              </a:rPr>
              <a:t>précis – précision – précise – préciser </a:t>
            </a:r>
          </a:p>
          <a:p>
            <a:pPr eaLnBrk="1" hangingPunct="1">
              <a:spcBef>
                <a:spcPct val="50000"/>
              </a:spcBef>
              <a:buFont typeface="Wingdings" pitchFamily="2" charset="2"/>
              <a:buChar char="Ø"/>
              <a:defRPr/>
            </a:pPr>
            <a:r>
              <a:rPr lang="fr-FR" altLang="fr-FR" b="0" i="1" kern="0" dirty="0">
                <a:solidFill>
                  <a:srgbClr val="000000"/>
                </a:solidFill>
                <a:cs typeface="Arial" panose="020B0604020202020204" pitchFamily="34" charset="0"/>
              </a:rPr>
              <a:t> dos – dossard </a:t>
            </a:r>
          </a:p>
        </p:txBody>
      </p:sp>
      <p:sp>
        <p:nvSpPr>
          <p:cNvPr id="23" name="AutoShape 21"/>
          <p:cNvSpPr>
            <a:spLocks noChangeArrowheads="1"/>
          </p:cNvSpPr>
          <p:nvPr/>
        </p:nvSpPr>
        <p:spPr bwMode="auto">
          <a:xfrm>
            <a:off x="6812756" y="4399696"/>
            <a:ext cx="675879" cy="576263"/>
          </a:xfrm>
          <a:prstGeom prst="downArrow">
            <a:avLst>
              <a:gd name="adj1" fmla="val 50000"/>
              <a:gd name="adj2" fmla="val 25000"/>
            </a:avLst>
          </a:prstGeom>
          <a:solidFill>
            <a:srgbClr val="000000"/>
          </a:solidFill>
          <a:ln w="9525">
            <a:solidFill>
              <a:srgbClr val="000000"/>
            </a:solidFill>
            <a:miter lim="800000"/>
            <a:headEnd/>
            <a:tailEnd/>
          </a:ln>
        </p:spPr>
        <p:txBody>
          <a:bodyPr wrap="none" anchor="ctr"/>
          <a:lstStyle>
            <a:lvl1pPr eaLnBrk="0" hangingPunct="0">
              <a:defRPr sz="1900" b="1">
                <a:solidFill>
                  <a:srgbClr val="FF0000"/>
                </a:solidFill>
                <a:latin typeface="Times New Roman" pitchFamily="18" charset="0"/>
              </a:defRPr>
            </a:lvl1pPr>
            <a:lvl2pPr marL="742950" indent="-285750" eaLnBrk="0" hangingPunct="0">
              <a:defRPr sz="1900" b="1">
                <a:solidFill>
                  <a:srgbClr val="FF0000"/>
                </a:solidFill>
                <a:latin typeface="Times New Roman" pitchFamily="18" charset="0"/>
              </a:defRPr>
            </a:lvl2pPr>
            <a:lvl3pPr marL="1143000" indent="-228600" eaLnBrk="0" hangingPunct="0">
              <a:defRPr sz="1900" b="1">
                <a:solidFill>
                  <a:srgbClr val="FF0000"/>
                </a:solidFill>
                <a:latin typeface="Times New Roman" pitchFamily="18" charset="0"/>
              </a:defRPr>
            </a:lvl3pPr>
            <a:lvl4pPr marL="1600200" indent="-228600" eaLnBrk="0" hangingPunct="0">
              <a:defRPr sz="1900" b="1">
                <a:solidFill>
                  <a:srgbClr val="FF0000"/>
                </a:solidFill>
                <a:latin typeface="Times New Roman" pitchFamily="18" charset="0"/>
              </a:defRPr>
            </a:lvl4pPr>
            <a:lvl5pPr marL="2057400" indent="-228600" eaLnBrk="0" hangingPunct="0">
              <a:defRPr sz="1900" b="1">
                <a:solidFill>
                  <a:srgbClr val="FF0000"/>
                </a:solidFill>
                <a:latin typeface="Times New Roman" pitchFamily="18" charset="0"/>
              </a:defRPr>
            </a:lvl5pPr>
            <a:lvl6pPr marL="2514600" indent="-228600" eaLnBrk="0" fontAlgn="base" hangingPunct="0">
              <a:spcBef>
                <a:spcPct val="0"/>
              </a:spcBef>
              <a:spcAft>
                <a:spcPct val="0"/>
              </a:spcAft>
              <a:defRPr sz="1900" b="1">
                <a:solidFill>
                  <a:srgbClr val="FF0000"/>
                </a:solidFill>
                <a:latin typeface="Times New Roman" pitchFamily="18" charset="0"/>
              </a:defRPr>
            </a:lvl6pPr>
            <a:lvl7pPr marL="2971800" indent="-228600" eaLnBrk="0" fontAlgn="base" hangingPunct="0">
              <a:spcBef>
                <a:spcPct val="0"/>
              </a:spcBef>
              <a:spcAft>
                <a:spcPct val="0"/>
              </a:spcAft>
              <a:defRPr sz="1900" b="1">
                <a:solidFill>
                  <a:srgbClr val="FF0000"/>
                </a:solidFill>
                <a:latin typeface="Times New Roman" pitchFamily="18" charset="0"/>
              </a:defRPr>
            </a:lvl7pPr>
            <a:lvl8pPr marL="3429000" indent="-228600" eaLnBrk="0" fontAlgn="base" hangingPunct="0">
              <a:spcBef>
                <a:spcPct val="0"/>
              </a:spcBef>
              <a:spcAft>
                <a:spcPct val="0"/>
              </a:spcAft>
              <a:defRPr sz="1900" b="1">
                <a:solidFill>
                  <a:srgbClr val="FF0000"/>
                </a:solidFill>
                <a:latin typeface="Times New Roman" pitchFamily="18" charset="0"/>
              </a:defRPr>
            </a:lvl8pPr>
            <a:lvl9pPr marL="3886200" indent="-228600" eaLnBrk="0" fontAlgn="base" hangingPunct="0">
              <a:spcBef>
                <a:spcPct val="0"/>
              </a:spcBef>
              <a:spcAft>
                <a:spcPct val="0"/>
              </a:spcAft>
              <a:defRPr sz="1900" b="1">
                <a:solidFill>
                  <a:srgbClr val="FF0000"/>
                </a:solidFill>
                <a:latin typeface="Times New Roman" pitchFamily="18" charset="0"/>
              </a:defRPr>
            </a:lvl9pPr>
          </a:lstStyle>
          <a:p>
            <a:pPr eaLnBrk="1" hangingPunct="1">
              <a:defRPr/>
            </a:pPr>
            <a:endParaRPr lang="fr-FR" altLang="fr-FR" sz="1400" kern="0">
              <a:latin typeface="Arial" charset="0"/>
            </a:endParaRPr>
          </a:p>
        </p:txBody>
      </p:sp>
      <p:sp>
        <p:nvSpPr>
          <p:cNvPr id="24" name="Text Box 22"/>
          <p:cNvSpPr txBox="1">
            <a:spLocks noChangeArrowheads="1"/>
          </p:cNvSpPr>
          <p:nvPr/>
        </p:nvSpPr>
        <p:spPr bwMode="auto">
          <a:xfrm>
            <a:off x="3961352" y="5077413"/>
            <a:ext cx="63787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b="1">
                <a:solidFill>
                  <a:srgbClr val="FF0000"/>
                </a:solidFill>
                <a:latin typeface="Times New Roman" pitchFamily="18" charset="0"/>
              </a:defRPr>
            </a:lvl1pPr>
            <a:lvl2pPr marL="742950" indent="-285750" eaLnBrk="0" hangingPunct="0">
              <a:defRPr sz="1900" b="1">
                <a:solidFill>
                  <a:srgbClr val="FF0000"/>
                </a:solidFill>
                <a:latin typeface="Times New Roman" pitchFamily="18" charset="0"/>
              </a:defRPr>
            </a:lvl2pPr>
            <a:lvl3pPr marL="1143000" indent="-228600" eaLnBrk="0" hangingPunct="0">
              <a:defRPr sz="1900" b="1">
                <a:solidFill>
                  <a:srgbClr val="FF0000"/>
                </a:solidFill>
                <a:latin typeface="Times New Roman" pitchFamily="18" charset="0"/>
              </a:defRPr>
            </a:lvl3pPr>
            <a:lvl4pPr marL="1600200" indent="-228600" eaLnBrk="0" hangingPunct="0">
              <a:defRPr sz="1900" b="1">
                <a:solidFill>
                  <a:srgbClr val="FF0000"/>
                </a:solidFill>
                <a:latin typeface="Times New Roman" pitchFamily="18" charset="0"/>
              </a:defRPr>
            </a:lvl4pPr>
            <a:lvl5pPr marL="2057400" indent="-228600" eaLnBrk="0" hangingPunct="0">
              <a:defRPr sz="1900" b="1">
                <a:solidFill>
                  <a:srgbClr val="FF0000"/>
                </a:solidFill>
                <a:latin typeface="Times New Roman" pitchFamily="18" charset="0"/>
              </a:defRPr>
            </a:lvl5pPr>
            <a:lvl6pPr marL="2514600" indent="-228600" eaLnBrk="0" fontAlgn="base" hangingPunct="0">
              <a:spcBef>
                <a:spcPct val="0"/>
              </a:spcBef>
              <a:spcAft>
                <a:spcPct val="0"/>
              </a:spcAft>
              <a:defRPr sz="1900" b="1">
                <a:solidFill>
                  <a:srgbClr val="FF0000"/>
                </a:solidFill>
                <a:latin typeface="Times New Roman" pitchFamily="18" charset="0"/>
              </a:defRPr>
            </a:lvl6pPr>
            <a:lvl7pPr marL="2971800" indent="-228600" eaLnBrk="0" fontAlgn="base" hangingPunct="0">
              <a:spcBef>
                <a:spcPct val="0"/>
              </a:spcBef>
              <a:spcAft>
                <a:spcPct val="0"/>
              </a:spcAft>
              <a:defRPr sz="1900" b="1">
                <a:solidFill>
                  <a:srgbClr val="FF0000"/>
                </a:solidFill>
                <a:latin typeface="Times New Roman" pitchFamily="18" charset="0"/>
              </a:defRPr>
            </a:lvl7pPr>
            <a:lvl8pPr marL="3429000" indent="-228600" eaLnBrk="0" fontAlgn="base" hangingPunct="0">
              <a:spcBef>
                <a:spcPct val="0"/>
              </a:spcBef>
              <a:spcAft>
                <a:spcPct val="0"/>
              </a:spcAft>
              <a:defRPr sz="1900" b="1">
                <a:solidFill>
                  <a:srgbClr val="FF0000"/>
                </a:solidFill>
                <a:latin typeface="Times New Roman" pitchFamily="18" charset="0"/>
              </a:defRPr>
            </a:lvl8pPr>
            <a:lvl9pPr marL="3886200" indent="-228600" eaLnBrk="0" fontAlgn="base" hangingPunct="0">
              <a:spcBef>
                <a:spcPct val="0"/>
              </a:spcBef>
              <a:spcAft>
                <a:spcPct val="0"/>
              </a:spcAft>
              <a:defRPr sz="1900" b="1">
                <a:solidFill>
                  <a:srgbClr val="FF0000"/>
                </a:solidFill>
                <a:latin typeface="Times New Roman" pitchFamily="18" charset="0"/>
              </a:defRPr>
            </a:lvl9pPr>
          </a:lstStyle>
          <a:p>
            <a:pPr eaLnBrk="1" hangingPunct="1"/>
            <a:r>
              <a:rPr lang="fr-FR" altLang="fr-FR" sz="1600" dirty="0">
                <a:solidFill>
                  <a:srgbClr val="000000"/>
                </a:solidFill>
                <a:latin typeface="Arial" charset="0"/>
              </a:rPr>
              <a:t>Les morphogrammes : une opacité incontournable</a:t>
            </a:r>
          </a:p>
          <a:p>
            <a:pPr eaLnBrk="1" hangingPunct="1"/>
            <a:r>
              <a:rPr lang="fr-FR" altLang="fr-FR" sz="1600" b="0" i="1" dirty="0">
                <a:solidFill>
                  <a:srgbClr val="000000"/>
                </a:solidFill>
                <a:latin typeface="Arial" charset="0"/>
              </a:rPr>
              <a:t>Besoin de </a:t>
            </a:r>
            <a:r>
              <a:rPr lang="fr-FR" altLang="fr-FR" sz="1600" b="0" i="1" u="sng" dirty="0">
                <a:solidFill>
                  <a:srgbClr val="000000"/>
                </a:solidFill>
                <a:latin typeface="Arial" charset="0"/>
              </a:rPr>
              <a:t>toute</a:t>
            </a:r>
            <a:r>
              <a:rPr lang="fr-FR" altLang="fr-FR" sz="1600" b="0" i="1" dirty="0">
                <a:solidFill>
                  <a:srgbClr val="000000"/>
                </a:solidFill>
                <a:latin typeface="Arial" charset="0"/>
              </a:rPr>
              <a:t> la scolarité obligatoire pour tenter de les maitriser !</a:t>
            </a:r>
          </a:p>
          <a:p>
            <a:pPr eaLnBrk="1" hangingPunct="1"/>
            <a:r>
              <a:rPr lang="fr-FR" altLang="fr-FR" sz="1600" b="0" dirty="0">
                <a:solidFill>
                  <a:srgbClr val="000000"/>
                </a:solidFill>
                <a:latin typeface="Arial" charset="0"/>
              </a:rPr>
              <a:t>                      Essentiellement un problème d’écriture…</a:t>
            </a:r>
          </a:p>
        </p:txBody>
      </p:sp>
      <p:sp>
        <p:nvSpPr>
          <p:cNvPr id="25" name="Rectangle 24"/>
          <p:cNvSpPr/>
          <p:nvPr/>
        </p:nvSpPr>
        <p:spPr>
          <a:xfrm>
            <a:off x="7072683" y="2089673"/>
            <a:ext cx="78009" cy="1996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fr-FR" sz="1800" b="0">
              <a:solidFill>
                <a:prstClr val="white"/>
              </a:solidFill>
            </a:endParaRPr>
          </a:p>
        </p:txBody>
      </p:sp>
    </p:spTree>
    <p:extLst>
      <p:ext uri="{BB962C8B-B14F-4D97-AF65-F5344CB8AC3E}">
        <p14:creationId xmlns:p14="http://schemas.microsoft.com/office/powerpoint/2010/main" val="344260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ox(in)">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ox(in)">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strVal val="#ppt_w*0.70"/>
                                          </p:val>
                                        </p:tav>
                                        <p:tav tm="100000">
                                          <p:val>
                                            <p:strVal val="#ppt_w"/>
                                          </p:val>
                                        </p:tav>
                                      </p:tavLst>
                                    </p:anim>
                                    <p:anim calcmode="lin" valueType="num">
                                      <p:cBhvr>
                                        <p:cTn id="41" dur="1000" fill="hold"/>
                                        <p:tgtEl>
                                          <p:spTgt spid="24"/>
                                        </p:tgtEl>
                                        <p:attrNameLst>
                                          <p:attrName>ppt_h</p:attrName>
                                        </p:attrNameLst>
                                      </p:cBhvr>
                                      <p:tavLst>
                                        <p:tav tm="0">
                                          <p:val>
                                            <p:strVal val="#ppt_h"/>
                                          </p:val>
                                        </p:tav>
                                        <p:tav tm="100000">
                                          <p:val>
                                            <p:strVal val="#ppt_h"/>
                                          </p:val>
                                        </p:tav>
                                      </p:tavLst>
                                    </p:anim>
                                    <p:animEffect transition="in" filter="fade">
                                      <p:cBhvr>
                                        <p:cTn id="4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utoUpdateAnimBg="0"/>
      <p:bldP spid="21" grpId="0" animBg="1" autoUpdateAnimBg="0"/>
      <p:bldP spid="22" grpId="0" animBg="1" autoUpdateAnimBg="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86723" y="202215"/>
            <a:ext cx="1810111" cy="707886"/>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000" b="0" i="0" u="none" strike="noStrike" kern="0" cap="none" spc="0" normalizeH="0" baseline="0" noProof="0"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uLnTx/>
                <a:uFillTx/>
              </a:rPr>
              <a:t>Page 7</a:t>
            </a:r>
          </a:p>
        </p:txBody>
      </p:sp>
      <p:sp>
        <p:nvSpPr>
          <p:cNvPr id="5" name="Text Box 5">
            <a:extLst>
              <a:ext uri="{FF2B5EF4-FFF2-40B4-BE49-F238E27FC236}">
                <a16:creationId xmlns:a16="http://schemas.microsoft.com/office/drawing/2014/main" id="{04FD62CE-0C8A-4C98-8333-3258FD1D43C3}"/>
              </a:ext>
            </a:extLst>
          </p:cNvPr>
          <p:cNvSpPr txBox="1">
            <a:spLocks noChangeArrowheads="1"/>
          </p:cNvSpPr>
          <p:nvPr/>
        </p:nvSpPr>
        <p:spPr bwMode="auto">
          <a:xfrm>
            <a:off x="789019" y="294548"/>
            <a:ext cx="66231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36588">
              <a:defRPr sz="1400" b="1">
                <a:solidFill>
                  <a:srgbClr val="FF0000"/>
                </a:solidFill>
                <a:latin typeface="Arial" pitchFamily="34" charset="0"/>
              </a:defRPr>
            </a:lvl1pPr>
            <a:lvl2pPr marL="742950" indent="-285750" defTabSz="636588">
              <a:defRPr sz="1400" b="1">
                <a:solidFill>
                  <a:srgbClr val="FF0000"/>
                </a:solidFill>
                <a:latin typeface="Arial" pitchFamily="34" charset="0"/>
              </a:defRPr>
            </a:lvl2pPr>
            <a:lvl3pPr marL="1143000" indent="-228600" defTabSz="636588">
              <a:defRPr sz="1400" b="1">
                <a:solidFill>
                  <a:srgbClr val="FF0000"/>
                </a:solidFill>
                <a:latin typeface="Arial" pitchFamily="34" charset="0"/>
              </a:defRPr>
            </a:lvl3pPr>
            <a:lvl4pPr marL="1600200" indent="-228600" defTabSz="636588">
              <a:defRPr sz="1400" b="1">
                <a:solidFill>
                  <a:srgbClr val="FF0000"/>
                </a:solidFill>
                <a:latin typeface="Arial" pitchFamily="34" charset="0"/>
              </a:defRPr>
            </a:lvl4pPr>
            <a:lvl5pPr marL="2057400" indent="-228600" defTabSz="636588">
              <a:defRPr sz="1400" b="1">
                <a:solidFill>
                  <a:srgbClr val="FF0000"/>
                </a:solidFill>
                <a:latin typeface="Arial" pitchFamily="34" charset="0"/>
              </a:defRPr>
            </a:lvl5pPr>
            <a:lvl6pPr marL="2514600" indent="-228600" defTabSz="636588" eaLnBrk="0" fontAlgn="base" hangingPunct="0">
              <a:spcBef>
                <a:spcPct val="0"/>
              </a:spcBef>
              <a:spcAft>
                <a:spcPct val="0"/>
              </a:spcAft>
              <a:defRPr sz="1400" b="1">
                <a:solidFill>
                  <a:srgbClr val="FF0000"/>
                </a:solidFill>
                <a:latin typeface="Arial" pitchFamily="34" charset="0"/>
              </a:defRPr>
            </a:lvl6pPr>
            <a:lvl7pPr marL="2971800" indent="-228600" defTabSz="636588" eaLnBrk="0" fontAlgn="base" hangingPunct="0">
              <a:spcBef>
                <a:spcPct val="0"/>
              </a:spcBef>
              <a:spcAft>
                <a:spcPct val="0"/>
              </a:spcAft>
              <a:defRPr sz="1400" b="1">
                <a:solidFill>
                  <a:srgbClr val="FF0000"/>
                </a:solidFill>
                <a:latin typeface="Arial" pitchFamily="34" charset="0"/>
              </a:defRPr>
            </a:lvl7pPr>
            <a:lvl8pPr marL="3429000" indent="-228600" defTabSz="636588" eaLnBrk="0" fontAlgn="base" hangingPunct="0">
              <a:spcBef>
                <a:spcPct val="0"/>
              </a:spcBef>
              <a:spcAft>
                <a:spcPct val="0"/>
              </a:spcAft>
              <a:defRPr sz="1400" b="1">
                <a:solidFill>
                  <a:srgbClr val="FF0000"/>
                </a:solidFill>
                <a:latin typeface="Arial" pitchFamily="34" charset="0"/>
              </a:defRPr>
            </a:lvl8pPr>
            <a:lvl9pPr marL="3886200" indent="-228600" defTabSz="636588" eaLnBrk="0" fontAlgn="base" hangingPunct="0">
              <a:spcBef>
                <a:spcPct val="0"/>
              </a:spcBef>
              <a:spcAft>
                <a:spcPct val="0"/>
              </a:spcAft>
              <a:defRPr sz="1400" b="1">
                <a:solidFill>
                  <a:srgbClr val="FF0000"/>
                </a:solidFill>
                <a:latin typeface="Arial" pitchFamily="34" charset="0"/>
              </a:defRPr>
            </a:lvl9pPr>
          </a:lstStyle>
          <a:p>
            <a:pPr algn="ctr" eaLnBrk="1" hangingPunct="1"/>
            <a:r>
              <a:rPr lang="fr-FR" altLang="fr-FR" sz="2800" dirty="0">
                <a:solidFill>
                  <a:srgbClr val="0066FF"/>
                </a:solidFill>
                <a:cs typeface="Arial" pitchFamily="34" charset="0"/>
              </a:rPr>
              <a:t>La chaine anaphorique</a:t>
            </a:r>
            <a:endParaRPr lang="fr-FR" altLang="fr-FR" sz="2800" dirty="0">
              <a:solidFill>
                <a:srgbClr val="000000"/>
              </a:solidFill>
              <a:cs typeface="Arial" pitchFamily="34" charset="0"/>
            </a:endParaRPr>
          </a:p>
        </p:txBody>
      </p:sp>
      <p:sp>
        <p:nvSpPr>
          <p:cNvPr id="6" name="Rectangle 2"/>
          <p:cNvSpPr>
            <a:spLocks noChangeArrowheads="1"/>
          </p:cNvSpPr>
          <p:nvPr/>
        </p:nvSpPr>
        <p:spPr bwMode="auto">
          <a:xfrm>
            <a:off x="435806" y="923985"/>
            <a:ext cx="88569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b="1">
                <a:solidFill>
                  <a:srgbClr val="FF0000"/>
                </a:solidFill>
                <a:latin typeface="Times New Roman" pitchFamily="18" charset="0"/>
              </a:defRPr>
            </a:lvl1pPr>
            <a:lvl2pPr marL="742950" indent="-285750" eaLnBrk="0" hangingPunct="0">
              <a:defRPr sz="1900" b="1">
                <a:solidFill>
                  <a:srgbClr val="FF0000"/>
                </a:solidFill>
                <a:latin typeface="Times New Roman" pitchFamily="18" charset="0"/>
              </a:defRPr>
            </a:lvl2pPr>
            <a:lvl3pPr marL="1143000" indent="-228600" eaLnBrk="0" hangingPunct="0">
              <a:defRPr sz="1900" b="1">
                <a:solidFill>
                  <a:srgbClr val="FF0000"/>
                </a:solidFill>
                <a:latin typeface="Times New Roman" pitchFamily="18" charset="0"/>
              </a:defRPr>
            </a:lvl3pPr>
            <a:lvl4pPr marL="1600200" indent="-228600" eaLnBrk="0" hangingPunct="0">
              <a:defRPr sz="1900" b="1">
                <a:solidFill>
                  <a:srgbClr val="FF0000"/>
                </a:solidFill>
                <a:latin typeface="Times New Roman" pitchFamily="18" charset="0"/>
              </a:defRPr>
            </a:lvl4pPr>
            <a:lvl5pPr marL="2057400" indent="-228600" eaLnBrk="0" hangingPunct="0">
              <a:defRPr sz="1900" b="1">
                <a:solidFill>
                  <a:srgbClr val="FF0000"/>
                </a:solidFill>
                <a:latin typeface="Times New Roman" pitchFamily="18" charset="0"/>
              </a:defRPr>
            </a:lvl5pPr>
            <a:lvl6pPr marL="2514600" indent="-228600" eaLnBrk="0" fontAlgn="base" hangingPunct="0">
              <a:spcBef>
                <a:spcPct val="0"/>
              </a:spcBef>
              <a:spcAft>
                <a:spcPct val="0"/>
              </a:spcAft>
              <a:defRPr sz="1900" b="1">
                <a:solidFill>
                  <a:srgbClr val="FF0000"/>
                </a:solidFill>
                <a:latin typeface="Times New Roman" pitchFamily="18" charset="0"/>
              </a:defRPr>
            </a:lvl6pPr>
            <a:lvl7pPr marL="2971800" indent="-228600" eaLnBrk="0" fontAlgn="base" hangingPunct="0">
              <a:spcBef>
                <a:spcPct val="0"/>
              </a:spcBef>
              <a:spcAft>
                <a:spcPct val="0"/>
              </a:spcAft>
              <a:defRPr sz="1900" b="1">
                <a:solidFill>
                  <a:srgbClr val="FF0000"/>
                </a:solidFill>
                <a:latin typeface="Times New Roman" pitchFamily="18" charset="0"/>
              </a:defRPr>
            </a:lvl7pPr>
            <a:lvl8pPr marL="3429000" indent="-228600" eaLnBrk="0" fontAlgn="base" hangingPunct="0">
              <a:spcBef>
                <a:spcPct val="0"/>
              </a:spcBef>
              <a:spcAft>
                <a:spcPct val="0"/>
              </a:spcAft>
              <a:defRPr sz="1900" b="1">
                <a:solidFill>
                  <a:srgbClr val="FF0000"/>
                </a:solidFill>
                <a:latin typeface="Times New Roman" pitchFamily="18" charset="0"/>
              </a:defRPr>
            </a:lvl8pPr>
            <a:lvl9pPr marL="3886200" indent="-228600" eaLnBrk="0" fontAlgn="base" hangingPunct="0">
              <a:spcBef>
                <a:spcPct val="0"/>
              </a:spcBef>
              <a:spcAft>
                <a:spcPct val="0"/>
              </a:spcAft>
              <a:defRPr sz="1900" b="1">
                <a:solidFill>
                  <a:srgbClr val="FF0000"/>
                </a:solidFill>
                <a:latin typeface="Times New Roman" pitchFamily="18" charset="0"/>
              </a:defRPr>
            </a:lvl9pPr>
          </a:lstStyle>
          <a:p>
            <a:pPr algn="ctr" eaLnBrk="1" hangingPunct="1"/>
            <a:r>
              <a:rPr lang="fr-FR" altLang="fr-FR" sz="1600" dirty="0">
                <a:solidFill>
                  <a:srgbClr val="0000FF"/>
                </a:solidFill>
                <a:latin typeface="Arial" charset="0"/>
              </a:rPr>
              <a:t>Des exemples d’activités décrochées (attention elles doivent reprendre du sens avec des séances en compréhension (articuler approche modulaire et approche intégrée) </a:t>
            </a:r>
          </a:p>
        </p:txBody>
      </p:sp>
      <p:sp>
        <p:nvSpPr>
          <p:cNvPr id="7" name="Rectangle 6"/>
          <p:cNvSpPr/>
          <p:nvPr/>
        </p:nvSpPr>
        <p:spPr>
          <a:xfrm>
            <a:off x="344488" y="3429000"/>
            <a:ext cx="4953000" cy="3121880"/>
          </a:xfrm>
          <a:prstGeom prst="rect">
            <a:avLst/>
          </a:prstGeom>
          <a:ln>
            <a:solidFill>
              <a:schemeClr val="tx2">
                <a:lumMod val="60000"/>
                <a:lumOff val="40000"/>
              </a:schemeClr>
            </a:solidFill>
          </a:ln>
        </p:spPr>
        <p:txBody>
          <a:bodyPr>
            <a:spAutoFit/>
          </a:bodyPr>
          <a:lstStyle/>
          <a:p>
            <a:pPr algn="just">
              <a:spcAft>
                <a:spcPts val="0"/>
              </a:spcAft>
            </a:pPr>
            <a:r>
              <a:rPr lang="fr-FR" sz="1200" b="0" u="sng" dirty="0">
                <a:solidFill>
                  <a:schemeClr val="tx1"/>
                </a:solidFill>
                <a:latin typeface="Calibri"/>
                <a:ea typeface="Calibri"/>
                <a:cs typeface="Times New Roman"/>
              </a:rPr>
              <a:t>Colorie les mots soulignés</a:t>
            </a:r>
            <a:r>
              <a:rPr lang="fr-FR" sz="1200" b="0" dirty="0">
                <a:solidFill>
                  <a:schemeClr val="tx1"/>
                </a:solidFill>
                <a:latin typeface="Calibri"/>
                <a:ea typeface="Calibri"/>
                <a:cs typeface="Times New Roman"/>
              </a:rPr>
              <a:t> :</a:t>
            </a:r>
          </a:p>
          <a:p>
            <a:pPr algn="just">
              <a:spcAft>
                <a:spcPts val="0"/>
              </a:spcAft>
            </a:pPr>
            <a:r>
              <a:rPr lang="fr-FR" sz="1200" b="0" dirty="0">
                <a:solidFill>
                  <a:schemeClr val="tx1"/>
                </a:solidFill>
                <a:latin typeface="Calibri"/>
                <a:ea typeface="Calibri"/>
                <a:cs typeface="Times New Roman"/>
              </a:rPr>
              <a:t>- en rouge quand on parle du petit tisserand</a:t>
            </a:r>
          </a:p>
          <a:p>
            <a:pPr algn="just">
              <a:spcAft>
                <a:spcPts val="0"/>
              </a:spcAft>
            </a:pPr>
            <a:r>
              <a:rPr lang="fr-FR" sz="1200" b="0" dirty="0">
                <a:solidFill>
                  <a:schemeClr val="tx1"/>
                </a:solidFill>
                <a:latin typeface="Calibri"/>
                <a:ea typeface="Calibri"/>
                <a:cs typeface="Times New Roman"/>
              </a:rPr>
              <a:t>- en bleu quand on parle de sa femme.</a:t>
            </a:r>
          </a:p>
          <a:p>
            <a:pPr algn="just">
              <a:lnSpc>
                <a:spcPct val="115000"/>
              </a:lnSpc>
              <a:spcAft>
                <a:spcPts val="1000"/>
              </a:spcAft>
            </a:pPr>
            <a:r>
              <a:rPr lang="fr-FR" b="0" dirty="0">
                <a:solidFill>
                  <a:schemeClr val="tx1"/>
                </a:solidFill>
                <a:latin typeface="Calibri"/>
                <a:ea typeface="Calibri"/>
                <a:cs typeface="Times New Roman"/>
              </a:rPr>
              <a:t> </a:t>
            </a:r>
          </a:p>
          <a:p>
            <a:pPr algn="just">
              <a:lnSpc>
                <a:spcPct val="115000"/>
              </a:lnSpc>
              <a:spcAft>
                <a:spcPts val="1000"/>
              </a:spcAft>
            </a:pPr>
            <a:r>
              <a:rPr lang="fr-FR" b="0" dirty="0">
                <a:solidFill>
                  <a:schemeClr val="tx1"/>
                </a:solidFill>
                <a:latin typeface="Calibri"/>
                <a:ea typeface="Calibri"/>
                <a:cs typeface="Times New Roman"/>
              </a:rPr>
              <a:t>La bague enchantée.</a:t>
            </a:r>
          </a:p>
          <a:p>
            <a:r>
              <a:rPr lang="fr-FR" b="0" dirty="0">
                <a:solidFill>
                  <a:schemeClr val="tx1"/>
                </a:solidFill>
                <a:latin typeface="Calibri"/>
                <a:ea typeface="Calibri"/>
                <a:cs typeface="Times New Roman"/>
              </a:rPr>
              <a:t>Un petit tisserand était marié à une femme d'une grande méchanceté. Celle-ci traitait son mari avec dureté : tout ce qu'il disait ou faisait la mettait immédiatement en colère. Le petit tisserand était très malheureux. Il se rendait souvent dans une caverne, près de la ville. Et là, loin de tous, le pauvre homme pleurait et se lamentait durant des heures.                             </a:t>
            </a:r>
          </a:p>
          <a:p>
            <a:endParaRPr lang="fr-FR" b="0" i="1" dirty="0">
              <a:solidFill>
                <a:schemeClr val="tx1"/>
              </a:solidFill>
              <a:latin typeface="Calibri"/>
              <a:ea typeface="Calibri"/>
              <a:cs typeface="Times New Roman"/>
            </a:endParaRPr>
          </a:p>
          <a:p>
            <a:r>
              <a:rPr lang="fr-FR" b="0" i="1" dirty="0">
                <a:solidFill>
                  <a:schemeClr val="tx1"/>
                </a:solidFill>
                <a:latin typeface="Calibri"/>
                <a:ea typeface="Calibri"/>
                <a:cs typeface="Times New Roman"/>
              </a:rPr>
              <a:t>Faites vos contes. MEN</a:t>
            </a:r>
            <a:endParaRPr lang="fr-FR" b="0" dirty="0">
              <a:solidFill>
                <a:schemeClr val="tx1"/>
              </a:solidFill>
            </a:endParaRPr>
          </a:p>
        </p:txBody>
      </p:sp>
      <p:sp>
        <p:nvSpPr>
          <p:cNvPr id="8" name="Rectangle 7">
            <a:extLst>
              <a:ext uri="{FF2B5EF4-FFF2-40B4-BE49-F238E27FC236}">
                <a16:creationId xmlns:a16="http://schemas.microsoft.com/office/drawing/2014/main" id="{ACB09421-CBE1-4CAB-BCF1-56C87ADF9426}"/>
              </a:ext>
            </a:extLst>
          </p:cNvPr>
          <p:cNvSpPr/>
          <p:nvPr/>
        </p:nvSpPr>
        <p:spPr>
          <a:xfrm>
            <a:off x="5529064" y="5805264"/>
            <a:ext cx="3024334" cy="720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0" dirty="0"/>
              <a:t>Ressources issues du site de l’académie Orléans-Tours « je lis-je comprends »</a:t>
            </a:r>
          </a:p>
          <a:p>
            <a:pPr algn="ctr"/>
            <a:r>
              <a:rPr lang="fr-FR" b="0" dirty="0"/>
              <a:t>CE1-CE2</a:t>
            </a:r>
          </a:p>
        </p:txBody>
      </p:sp>
      <p:sp>
        <p:nvSpPr>
          <p:cNvPr id="9" name="Rectangle 2"/>
          <p:cNvSpPr>
            <a:spLocks noChangeArrowheads="1"/>
          </p:cNvSpPr>
          <p:nvPr/>
        </p:nvSpPr>
        <p:spPr bwMode="auto">
          <a:xfrm>
            <a:off x="2901810" y="1885807"/>
            <a:ext cx="32422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chemeClr val="tx1"/>
                </a:solidFill>
                <a:effectLst/>
                <a:latin typeface="Calibri" pitchFamily="34" charset="0"/>
                <a:ea typeface="Calibri" pitchFamily="34" charset="0"/>
                <a:cs typeface="Times New Roman" pitchFamily="18" charset="0"/>
              </a:rPr>
              <a:t>Souligne tous les mots qui désignent la mésange</a:t>
            </a:r>
            <a:r>
              <a:rPr kumimoji="0" lang="fr-FR" altLang="fr-FR" sz="1100" b="0" i="0" u="sng" strike="noStrike" cap="none" normalizeH="0" baseline="0" dirty="0">
                <a:ln>
                  <a:noFill/>
                </a:ln>
                <a:solidFill>
                  <a:schemeClr val="tx1"/>
                </a:solidFill>
                <a:effectLst/>
                <a:latin typeface="Calibri" pitchFamily="34" charset="0"/>
                <a:ea typeface="Calibri" pitchFamily="34" charset="0"/>
                <a:cs typeface="Times New Roman" pitchFamily="18" charset="0"/>
              </a:rPr>
              <a:t>.</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10241" name="Imag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4378" y="2274861"/>
            <a:ext cx="6738669" cy="96727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820988" y="1844824"/>
            <a:ext cx="6952059" cy="1440160"/>
          </a:xfrm>
          <a:prstGeom prst="rect">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5817096" y="3645024"/>
            <a:ext cx="3672408" cy="1754326"/>
          </a:xfrm>
          <a:prstGeom prst="rect">
            <a:avLst/>
          </a:prstGeom>
          <a:ln>
            <a:solidFill>
              <a:schemeClr val="tx2">
                <a:lumMod val="60000"/>
                <a:lumOff val="40000"/>
              </a:schemeClr>
            </a:solidFill>
          </a:ln>
        </p:spPr>
        <p:txBody>
          <a:bodyPr wrap="square">
            <a:spAutoFit/>
          </a:bodyPr>
          <a:lstStyle/>
          <a:p>
            <a:r>
              <a:rPr lang="fr-FR" sz="1200" b="0" u="sng" dirty="0">
                <a:solidFill>
                  <a:schemeClr val="tx1"/>
                </a:solidFill>
              </a:rPr>
              <a:t>Choisis et entoure le mot qui convient.</a:t>
            </a:r>
            <a:endParaRPr lang="fr-FR" sz="1200" b="0" dirty="0">
              <a:solidFill>
                <a:schemeClr val="tx1"/>
              </a:solidFill>
            </a:endParaRPr>
          </a:p>
          <a:p>
            <a:r>
              <a:rPr lang="fr-FR" sz="1200" b="0" dirty="0">
                <a:solidFill>
                  <a:schemeClr val="tx1"/>
                </a:solidFill>
              </a:rPr>
              <a:t> </a:t>
            </a:r>
          </a:p>
          <a:p>
            <a:r>
              <a:rPr lang="fr-FR" sz="1200" b="0" dirty="0">
                <a:solidFill>
                  <a:schemeClr val="tx1"/>
                </a:solidFill>
              </a:rPr>
              <a:t>La coccinelle est un insecte de 5 à 8 mm de long. (Il, Elles, Elle) peut être de couleur rouge ou noire. (La plus commune, Le plus commun, Les plus communs) est rouge avec sept points noirs.</a:t>
            </a:r>
          </a:p>
          <a:p>
            <a:r>
              <a:rPr lang="fr-FR" sz="1200" b="0" dirty="0">
                <a:solidFill>
                  <a:schemeClr val="tx1"/>
                </a:solidFill>
              </a:rPr>
              <a:t>Plus (il, elle, elles) sont rouges, plus elles sont âgées. Il (y, en, elle) existe trois mille espèces dans le monde.</a:t>
            </a:r>
          </a:p>
        </p:txBody>
      </p:sp>
    </p:spTree>
    <p:extLst>
      <p:ext uri="{BB962C8B-B14F-4D97-AF65-F5344CB8AC3E}">
        <p14:creationId xmlns:p14="http://schemas.microsoft.com/office/powerpoint/2010/main" val="148127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86723" y="5445224"/>
            <a:ext cx="1810111" cy="707886"/>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000" b="0" i="0" u="none" strike="noStrike" kern="0" cap="none" spc="0" normalizeH="0" baseline="0" noProof="0"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uLnTx/>
                <a:uFillTx/>
              </a:rPr>
              <a:t>Page 8</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90" y="587785"/>
            <a:ext cx="7632848" cy="6019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72480" y="280008"/>
            <a:ext cx="8156144" cy="307777"/>
          </a:xfrm>
          <a:prstGeom prst="rect">
            <a:avLst/>
          </a:prstGeom>
        </p:spPr>
        <p:txBody>
          <a:bodyPr wrap="none">
            <a:spAutoFit/>
          </a:bodyPr>
          <a:lstStyle/>
          <a:p>
            <a:r>
              <a:rPr lang="fr-FR" altLang="fr-FR" dirty="0">
                <a:solidFill>
                  <a:srgbClr val="0000FF"/>
                </a:solidFill>
                <a:latin typeface="Arial" charset="0"/>
              </a:rPr>
              <a:t>Une tentative de mise en correspondance Notions – Attentes institutionnelles et Pistes d’ARG</a:t>
            </a:r>
            <a:endParaRPr lang="fr-FR" dirty="0"/>
          </a:p>
        </p:txBody>
      </p:sp>
    </p:spTree>
    <p:extLst>
      <p:ext uri="{BB962C8B-B14F-4D97-AF65-F5344CB8AC3E}">
        <p14:creationId xmlns:p14="http://schemas.microsoft.com/office/powerpoint/2010/main" val="1877163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456" y="116632"/>
            <a:ext cx="3550973" cy="707886"/>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000" b="0" i="0" u="none" strike="noStrike" kern="0" cap="none" spc="0" normalizeH="0" baseline="0" noProof="0"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uLnTx/>
                <a:uFillTx/>
              </a:rPr>
              <a:t>Pages 9-10-11</a:t>
            </a:r>
          </a:p>
        </p:txBody>
      </p:sp>
      <p:sp>
        <p:nvSpPr>
          <p:cNvPr id="5" name="Text Box 5">
            <a:extLst>
              <a:ext uri="{FF2B5EF4-FFF2-40B4-BE49-F238E27FC236}">
                <a16:creationId xmlns:a16="http://schemas.microsoft.com/office/drawing/2014/main" id="{04FD62CE-0C8A-4C98-8333-3258FD1D43C3}"/>
              </a:ext>
            </a:extLst>
          </p:cNvPr>
          <p:cNvSpPr txBox="1">
            <a:spLocks noChangeArrowheads="1"/>
          </p:cNvSpPr>
          <p:nvPr/>
        </p:nvSpPr>
        <p:spPr bwMode="auto">
          <a:xfrm>
            <a:off x="2792760" y="352981"/>
            <a:ext cx="66231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36588">
              <a:defRPr sz="1400" b="1">
                <a:solidFill>
                  <a:srgbClr val="FF0000"/>
                </a:solidFill>
                <a:latin typeface="Arial" pitchFamily="34" charset="0"/>
              </a:defRPr>
            </a:lvl1pPr>
            <a:lvl2pPr marL="742950" indent="-285750" defTabSz="636588">
              <a:defRPr sz="1400" b="1">
                <a:solidFill>
                  <a:srgbClr val="FF0000"/>
                </a:solidFill>
                <a:latin typeface="Arial" pitchFamily="34" charset="0"/>
              </a:defRPr>
            </a:lvl2pPr>
            <a:lvl3pPr marL="1143000" indent="-228600" defTabSz="636588">
              <a:defRPr sz="1400" b="1">
                <a:solidFill>
                  <a:srgbClr val="FF0000"/>
                </a:solidFill>
                <a:latin typeface="Arial" pitchFamily="34" charset="0"/>
              </a:defRPr>
            </a:lvl3pPr>
            <a:lvl4pPr marL="1600200" indent="-228600" defTabSz="636588">
              <a:defRPr sz="1400" b="1">
                <a:solidFill>
                  <a:srgbClr val="FF0000"/>
                </a:solidFill>
                <a:latin typeface="Arial" pitchFamily="34" charset="0"/>
              </a:defRPr>
            </a:lvl4pPr>
            <a:lvl5pPr marL="2057400" indent="-228600" defTabSz="636588">
              <a:defRPr sz="1400" b="1">
                <a:solidFill>
                  <a:srgbClr val="FF0000"/>
                </a:solidFill>
                <a:latin typeface="Arial" pitchFamily="34" charset="0"/>
              </a:defRPr>
            </a:lvl5pPr>
            <a:lvl6pPr marL="2514600" indent="-228600" defTabSz="636588" eaLnBrk="0" fontAlgn="base" hangingPunct="0">
              <a:spcBef>
                <a:spcPct val="0"/>
              </a:spcBef>
              <a:spcAft>
                <a:spcPct val="0"/>
              </a:spcAft>
              <a:defRPr sz="1400" b="1">
                <a:solidFill>
                  <a:srgbClr val="FF0000"/>
                </a:solidFill>
                <a:latin typeface="Arial" pitchFamily="34" charset="0"/>
              </a:defRPr>
            </a:lvl6pPr>
            <a:lvl7pPr marL="2971800" indent="-228600" defTabSz="636588" eaLnBrk="0" fontAlgn="base" hangingPunct="0">
              <a:spcBef>
                <a:spcPct val="0"/>
              </a:spcBef>
              <a:spcAft>
                <a:spcPct val="0"/>
              </a:spcAft>
              <a:defRPr sz="1400" b="1">
                <a:solidFill>
                  <a:srgbClr val="FF0000"/>
                </a:solidFill>
                <a:latin typeface="Arial" pitchFamily="34" charset="0"/>
              </a:defRPr>
            </a:lvl7pPr>
            <a:lvl8pPr marL="3429000" indent="-228600" defTabSz="636588" eaLnBrk="0" fontAlgn="base" hangingPunct="0">
              <a:spcBef>
                <a:spcPct val="0"/>
              </a:spcBef>
              <a:spcAft>
                <a:spcPct val="0"/>
              </a:spcAft>
              <a:defRPr sz="1400" b="1">
                <a:solidFill>
                  <a:srgbClr val="FF0000"/>
                </a:solidFill>
                <a:latin typeface="Arial" pitchFamily="34" charset="0"/>
              </a:defRPr>
            </a:lvl8pPr>
            <a:lvl9pPr marL="3886200" indent="-228600" defTabSz="636588" eaLnBrk="0" fontAlgn="base" hangingPunct="0">
              <a:spcBef>
                <a:spcPct val="0"/>
              </a:spcBef>
              <a:spcAft>
                <a:spcPct val="0"/>
              </a:spcAft>
              <a:defRPr sz="1400" b="1">
                <a:solidFill>
                  <a:srgbClr val="FF0000"/>
                </a:solidFill>
                <a:latin typeface="Arial" pitchFamily="34" charset="0"/>
              </a:defRPr>
            </a:lvl9pPr>
          </a:lstStyle>
          <a:p>
            <a:pPr algn="ctr" eaLnBrk="1" hangingPunct="1"/>
            <a:r>
              <a:rPr lang="fr-FR" altLang="fr-FR" sz="2800" dirty="0">
                <a:solidFill>
                  <a:srgbClr val="0066FF"/>
                </a:solidFill>
                <a:cs typeface="Arial" pitchFamily="34" charset="0"/>
              </a:rPr>
              <a:t>La phrase à deux pattes</a:t>
            </a:r>
            <a:endParaRPr lang="fr-FR" altLang="fr-FR" sz="2800" dirty="0">
              <a:solidFill>
                <a:srgbClr val="000000"/>
              </a:solidFill>
              <a:cs typeface="Arial" pitchFamily="34" charset="0"/>
            </a:endParaRPr>
          </a:p>
        </p:txBody>
      </p:sp>
      <p:sp>
        <p:nvSpPr>
          <p:cNvPr id="6" name="Rectangle 2"/>
          <p:cNvSpPr>
            <a:spLocks noChangeArrowheads="1"/>
          </p:cNvSpPr>
          <p:nvPr/>
        </p:nvSpPr>
        <p:spPr bwMode="auto">
          <a:xfrm>
            <a:off x="2959713" y="872449"/>
            <a:ext cx="66247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b="1">
                <a:solidFill>
                  <a:srgbClr val="FF0000"/>
                </a:solidFill>
                <a:latin typeface="Times New Roman" pitchFamily="18" charset="0"/>
              </a:defRPr>
            </a:lvl1pPr>
            <a:lvl2pPr marL="742950" indent="-285750" eaLnBrk="0" hangingPunct="0">
              <a:defRPr sz="1900" b="1">
                <a:solidFill>
                  <a:srgbClr val="FF0000"/>
                </a:solidFill>
                <a:latin typeface="Times New Roman" pitchFamily="18" charset="0"/>
              </a:defRPr>
            </a:lvl2pPr>
            <a:lvl3pPr marL="1143000" indent="-228600" eaLnBrk="0" hangingPunct="0">
              <a:defRPr sz="1900" b="1">
                <a:solidFill>
                  <a:srgbClr val="FF0000"/>
                </a:solidFill>
                <a:latin typeface="Times New Roman" pitchFamily="18" charset="0"/>
              </a:defRPr>
            </a:lvl3pPr>
            <a:lvl4pPr marL="1600200" indent="-228600" eaLnBrk="0" hangingPunct="0">
              <a:defRPr sz="1900" b="1">
                <a:solidFill>
                  <a:srgbClr val="FF0000"/>
                </a:solidFill>
                <a:latin typeface="Times New Roman" pitchFamily="18" charset="0"/>
              </a:defRPr>
            </a:lvl4pPr>
            <a:lvl5pPr marL="2057400" indent="-228600" eaLnBrk="0" hangingPunct="0">
              <a:defRPr sz="1900" b="1">
                <a:solidFill>
                  <a:srgbClr val="FF0000"/>
                </a:solidFill>
                <a:latin typeface="Times New Roman" pitchFamily="18" charset="0"/>
              </a:defRPr>
            </a:lvl5pPr>
            <a:lvl6pPr marL="2514600" indent="-228600" eaLnBrk="0" fontAlgn="base" hangingPunct="0">
              <a:spcBef>
                <a:spcPct val="0"/>
              </a:spcBef>
              <a:spcAft>
                <a:spcPct val="0"/>
              </a:spcAft>
              <a:defRPr sz="1900" b="1">
                <a:solidFill>
                  <a:srgbClr val="FF0000"/>
                </a:solidFill>
                <a:latin typeface="Times New Roman" pitchFamily="18" charset="0"/>
              </a:defRPr>
            </a:lvl6pPr>
            <a:lvl7pPr marL="2971800" indent="-228600" eaLnBrk="0" fontAlgn="base" hangingPunct="0">
              <a:spcBef>
                <a:spcPct val="0"/>
              </a:spcBef>
              <a:spcAft>
                <a:spcPct val="0"/>
              </a:spcAft>
              <a:defRPr sz="1900" b="1">
                <a:solidFill>
                  <a:srgbClr val="FF0000"/>
                </a:solidFill>
                <a:latin typeface="Times New Roman" pitchFamily="18" charset="0"/>
              </a:defRPr>
            </a:lvl7pPr>
            <a:lvl8pPr marL="3429000" indent="-228600" eaLnBrk="0" fontAlgn="base" hangingPunct="0">
              <a:spcBef>
                <a:spcPct val="0"/>
              </a:spcBef>
              <a:spcAft>
                <a:spcPct val="0"/>
              </a:spcAft>
              <a:defRPr sz="1900" b="1">
                <a:solidFill>
                  <a:srgbClr val="FF0000"/>
                </a:solidFill>
                <a:latin typeface="Times New Roman" pitchFamily="18" charset="0"/>
              </a:defRPr>
            </a:lvl8pPr>
            <a:lvl9pPr marL="3886200" indent="-228600" eaLnBrk="0" fontAlgn="base" hangingPunct="0">
              <a:spcBef>
                <a:spcPct val="0"/>
              </a:spcBef>
              <a:spcAft>
                <a:spcPct val="0"/>
              </a:spcAft>
              <a:defRPr sz="1900" b="1">
                <a:solidFill>
                  <a:srgbClr val="FF0000"/>
                </a:solidFill>
                <a:latin typeface="Times New Roman" pitchFamily="18" charset="0"/>
              </a:defRPr>
            </a:lvl9pPr>
          </a:lstStyle>
          <a:p>
            <a:pPr algn="ctr" eaLnBrk="1" hangingPunct="1"/>
            <a:r>
              <a:rPr lang="fr-FR" altLang="fr-FR" sz="1600" dirty="0">
                <a:solidFill>
                  <a:srgbClr val="0000FF"/>
                </a:solidFill>
                <a:latin typeface="Arial" charset="0"/>
              </a:rPr>
              <a:t>Ces 3 pages proposent une clarification, des points de vigilance et différentes activités possibles à mener avec les élèves (Cycle 2)</a:t>
            </a:r>
          </a:p>
        </p:txBody>
      </p:sp>
      <p:graphicFrame>
        <p:nvGraphicFramePr>
          <p:cNvPr id="7" name="Tableau 6"/>
          <p:cNvGraphicFramePr>
            <a:graphicFrameLocks noGrp="1"/>
          </p:cNvGraphicFramePr>
          <p:nvPr>
            <p:extLst>
              <p:ext uri="{D42A27DB-BD31-4B8C-83A1-F6EECF244321}">
                <p14:modId xmlns:p14="http://schemas.microsoft.com/office/powerpoint/2010/main" val="547223319"/>
              </p:ext>
            </p:extLst>
          </p:nvPr>
        </p:nvGraphicFramePr>
        <p:xfrm>
          <a:off x="6393160" y="3140968"/>
          <a:ext cx="3302000" cy="3388360"/>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val="20000"/>
                    </a:ext>
                  </a:extLst>
                </a:gridCol>
              </a:tblGrid>
              <a:tr h="370840">
                <a:tc>
                  <a:txBody>
                    <a:bodyPr/>
                    <a:lstStyle/>
                    <a:p>
                      <a:pPr algn="ctr"/>
                      <a:r>
                        <a:rPr lang="fr-FR" dirty="0"/>
                        <a:t>Activités</a:t>
                      </a:r>
                    </a:p>
                  </a:txBody>
                  <a:tcPr/>
                </a:tc>
                <a:extLst>
                  <a:ext uri="{0D108BD9-81ED-4DB2-BD59-A6C34878D82A}">
                    <a16:rowId xmlns:a16="http://schemas.microsoft.com/office/drawing/2014/main" val="10000"/>
                  </a:ext>
                </a:extLst>
              </a:tr>
              <a:tr h="370840">
                <a:tc>
                  <a:txBody>
                    <a:bodyPr/>
                    <a:lstStyle/>
                    <a:p>
                      <a:r>
                        <a:rPr lang="fr-FR" sz="1400" dirty="0"/>
                        <a:t>1 - séparer chaque patte dans des phrases à 2 pattes</a:t>
                      </a:r>
                    </a:p>
                  </a:txBody>
                  <a:tcPr/>
                </a:tc>
                <a:extLst>
                  <a:ext uri="{0D108BD9-81ED-4DB2-BD59-A6C34878D82A}">
                    <a16:rowId xmlns:a16="http://schemas.microsoft.com/office/drawing/2014/main" val="10001"/>
                  </a:ext>
                </a:extLst>
              </a:tr>
              <a:tr h="370840">
                <a:tc>
                  <a:txBody>
                    <a:bodyPr/>
                    <a:lstStyle/>
                    <a:p>
                      <a:r>
                        <a:rPr lang="fr-FR" sz="1400" dirty="0"/>
                        <a:t>2 - séparer et recomposer des nouvelles phrases &gt; écriture</a:t>
                      </a:r>
                    </a:p>
                  </a:txBody>
                  <a:tcPr/>
                </a:tc>
                <a:extLst>
                  <a:ext uri="{0D108BD9-81ED-4DB2-BD59-A6C34878D82A}">
                    <a16:rowId xmlns:a16="http://schemas.microsoft.com/office/drawing/2014/main" val="10002"/>
                  </a:ext>
                </a:extLst>
              </a:tr>
              <a:tr h="370840">
                <a:tc>
                  <a:txBody>
                    <a:bodyPr/>
                    <a:lstStyle/>
                    <a:p>
                      <a:r>
                        <a:rPr lang="fr-FR" sz="1400" dirty="0"/>
                        <a:t>3 &amp; 4 - partir des extractions de premières pattes (cibler les groupes de mots) &gt; le GN</a:t>
                      </a:r>
                    </a:p>
                  </a:txBody>
                  <a:tcPr/>
                </a:tc>
                <a:extLst>
                  <a:ext uri="{0D108BD9-81ED-4DB2-BD59-A6C34878D82A}">
                    <a16:rowId xmlns:a16="http://schemas.microsoft.com/office/drawing/2014/main" val="10003"/>
                  </a:ext>
                </a:extLst>
              </a:tr>
              <a:tr h="370840">
                <a:tc>
                  <a:txBody>
                    <a:bodyPr/>
                    <a:lstStyle/>
                    <a:p>
                      <a:r>
                        <a:rPr lang="fr-FR" sz="1400" dirty="0"/>
                        <a:t>5 - analyser</a:t>
                      </a:r>
                      <a:r>
                        <a:rPr lang="fr-FR" sz="1400" baseline="0" dirty="0"/>
                        <a:t> la seconde patte, repérer les verbes conjugués &gt; corpus pour travailler les marques de personne</a:t>
                      </a:r>
                      <a:r>
                        <a:rPr lang="fr-FR" sz="1400" dirty="0"/>
                        <a:t>  </a:t>
                      </a:r>
                    </a:p>
                  </a:txBody>
                  <a:tcPr/>
                </a:tc>
                <a:extLst>
                  <a:ext uri="{0D108BD9-81ED-4DB2-BD59-A6C34878D82A}">
                    <a16:rowId xmlns:a16="http://schemas.microsoft.com/office/drawing/2014/main" val="10004"/>
                  </a:ext>
                </a:extLst>
              </a:tr>
              <a:tr h="370840">
                <a:tc>
                  <a:txBody>
                    <a:bodyPr/>
                    <a:lstStyle/>
                    <a:p>
                      <a:r>
                        <a:rPr lang="fr-FR" sz="1400" dirty="0"/>
                        <a:t>6 -</a:t>
                      </a:r>
                      <a:r>
                        <a:rPr lang="fr-FR" sz="1400" baseline="0" dirty="0"/>
                        <a:t> faire « grossir » des phrases à deux pattes &gt; les compléments de phrase ( circonstanciels)</a:t>
                      </a:r>
                      <a:endParaRPr lang="fr-FR" sz="1400" dirty="0"/>
                    </a:p>
                  </a:txBody>
                  <a:tcPr/>
                </a:tc>
                <a:extLst>
                  <a:ext uri="{0D108BD9-81ED-4DB2-BD59-A6C34878D82A}">
                    <a16:rowId xmlns:a16="http://schemas.microsoft.com/office/drawing/2014/main" val="10005"/>
                  </a:ext>
                </a:extLst>
              </a:tr>
            </a:tbl>
          </a:graphicData>
        </a:graphic>
      </p:graphicFrame>
      <p:sp>
        <p:nvSpPr>
          <p:cNvPr id="2" name="Rectangle 1"/>
          <p:cNvSpPr/>
          <p:nvPr/>
        </p:nvSpPr>
        <p:spPr>
          <a:xfrm>
            <a:off x="200472" y="1700808"/>
            <a:ext cx="8064896" cy="1169551"/>
          </a:xfrm>
          <a:prstGeom prst="rect">
            <a:avLst/>
          </a:prstGeom>
        </p:spPr>
        <p:txBody>
          <a:bodyPr wrap="square">
            <a:spAutoFit/>
          </a:bodyPr>
          <a:lstStyle/>
          <a:p>
            <a:pPr algn="just"/>
            <a:r>
              <a:rPr lang="fr-FR" b="0" dirty="0">
                <a:solidFill>
                  <a:schemeClr val="tx2"/>
                </a:solidFill>
              </a:rPr>
              <a:t>La phrase écrite (scolaire) minimale est une phrase qui doit proposer deux informations sémantiques (de quoi ou de qui on parle + qu’est-ce qu’on en dit). Ces deux informations sont liées à deux fonctions syntaxiques (2 constituants obligatoires) : la fonction SUJET et la fonction construite autour du verbe conjugué (qu’il soit seul, avec un ou des compléments de verbe ou avec un attribut). Cette seconde patte renvoie à une fonction syntaxique qu’on appelle PRÉDICAT.</a:t>
            </a:r>
          </a:p>
        </p:txBody>
      </p:sp>
      <p:sp>
        <p:nvSpPr>
          <p:cNvPr id="3" name="Rectangle 2"/>
          <p:cNvSpPr/>
          <p:nvPr/>
        </p:nvSpPr>
        <p:spPr>
          <a:xfrm>
            <a:off x="310700" y="4725144"/>
            <a:ext cx="5616624" cy="1600438"/>
          </a:xfrm>
          <a:prstGeom prst="rect">
            <a:avLst/>
          </a:prstGeom>
          <a:solidFill>
            <a:schemeClr val="accent1">
              <a:lumMod val="20000"/>
              <a:lumOff val="80000"/>
            </a:schemeClr>
          </a:solidFill>
        </p:spPr>
        <p:txBody>
          <a:bodyPr wrap="square">
            <a:spAutoFit/>
          </a:bodyPr>
          <a:lstStyle/>
          <a:p>
            <a:pPr algn="just"/>
            <a:r>
              <a:rPr lang="fr-FR" b="0" dirty="0">
                <a:solidFill>
                  <a:schemeClr val="tx2"/>
                </a:solidFill>
              </a:rPr>
              <a:t>Comme les programmes pour 2025 parlent aussi de « SUJET », il semble plus opportun pour aider les élèves de parler, pour la première patte quand elle est repérée,</a:t>
            </a:r>
            <a:r>
              <a:rPr lang="fr-FR" b="0" i="1" dirty="0">
                <a:solidFill>
                  <a:schemeClr val="tx2"/>
                </a:solidFill>
              </a:rPr>
              <a:t> du ou des mots qui jouent le rôle de sujet qui commande le verbe conjugué</a:t>
            </a:r>
            <a:r>
              <a:rPr lang="fr-FR" b="0" dirty="0">
                <a:solidFill>
                  <a:schemeClr val="tx2"/>
                </a:solidFill>
              </a:rPr>
              <a:t>. Pour la seconde patte, on peut parler du verbe conjugué qui peut être seul, avec un ou des compléments ou avec un attribut (quand il y a plusieurs mots, parler de groupe verbal a du sens).</a:t>
            </a:r>
          </a:p>
        </p:txBody>
      </p:sp>
      <p:sp>
        <p:nvSpPr>
          <p:cNvPr id="8" name="Flèche vers le bas 7"/>
          <p:cNvSpPr/>
          <p:nvPr/>
        </p:nvSpPr>
        <p:spPr>
          <a:xfrm>
            <a:off x="2945154" y="4013195"/>
            <a:ext cx="612068" cy="5598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24508" y="3036038"/>
            <a:ext cx="5616624" cy="954107"/>
          </a:xfrm>
          <a:prstGeom prst="rect">
            <a:avLst/>
          </a:prstGeom>
        </p:spPr>
        <p:txBody>
          <a:bodyPr wrap="square">
            <a:spAutoFit/>
          </a:bodyPr>
          <a:lstStyle/>
          <a:p>
            <a:pPr algn="just"/>
            <a:r>
              <a:rPr lang="fr-FR" b="0" dirty="0"/>
              <a:t>La terminologie grammaticale de 2020 propose une définition de cette phrase à deux pattes avec deux constituants obligatoires :    GS + GV et un constituant facultatif GC (groupe circonstanciel ou complément de phrase selon d’autres terminologies).</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879" y="3990145"/>
            <a:ext cx="869640" cy="727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16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472" y="6021288"/>
            <a:ext cx="2095446" cy="707886"/>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000" b="0" i="0" u="none" strike="noStrike" kern="0" cap="none" spc="0" normalizeH="0" baseline="0" noProof="0"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uLnTx/>
                <a:uFillTx/>
              </a:rPr>
              <a:t>Page 12</a:t>
            </a:r>
          </a:p>
        </p:txBody>
      </p:sp>
      <p:sp>
        <p:nvSpPr>
          <p:cNvPr id="5" name="Text Box 5">
            <a:extLst>
              <a:ext uri="{FF2B5EF4-FFF2-40B4-BE49-F238E27FC236}">
                <a16:creationId xmlns:a16="http://schemas.microsoft.com/office/drawing/2014/main" id="{04FD62CE-0C8A-4C98-8333-3258FD1D43C3}"/>
              </a:ext>
            </a:extLst>
          </p:cNvPr>
          <p:cNvSpPr txBox="1">
            <a:spLocks noChangeArrowheads="1"/>
          </p:cNvSpPr>
          <p:nvPr/>
        </p:nvSpPr>
        <p:spPr bwMode="auto">
          <a:xfrm>
            <a:off x="260584" y="188639"/>
            <a:ext cx="74872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36588">
              <a:defRPr sz="1400" b="1">
                <a:solidFill>
                  <a:srgbClr val="FF0000"/>
                </a:solidFill>
                <a:latin typeface="Arial" pitchFamily="34" charset="0"/>
              </a:defRPr>
            </a:lvl1pPr>
            <a:lvl2pPr marL="742950" indent="-285750" defTabSz="636588">
              <a:defRPr sz="1400" b="1">
                <a:solidFill>
                  <a:srgbClr val="FF0000"/>
                </a:solidFill>
                <a:latin typeface="Arial" pitchFamily="34" charset="0"/>
              </a:defRPr>
            </a:lvl2pPr>
            <a:lvl3pPr marL="1143000" indent="-228600" defTabSz="636588">
              <a:defRPr sz="1400" b="1">
                <a:solidFill>
                  <a:srgbClr val="FF0000"/>
                </a:solidFill>
                <a:latin typeface="Arial" pitchFamily="34" charset="0"/>
              </a:defRPr>
            </a:lvl3pPr>
            <a:lvl4pPr marL="1600200" indent="-228600" defTabSz="636588">
              <a:defRPr sz="1400" b="1">
                <a:solidFill>
                  <a:srgbClr val="FF0000"/>
                </a:solidFill>
                <a:latin typeface="Arial" pitchFamily="34" charset="0"/>
              </a:defRPr>
            </a:lvl4pPr>
            <a:lvl5pPr marL="2057400" indent="-228600" defTabSz="636588">
              <a:defRPr sz="1400" b="1">
                <a:solidFill>
                  <a:srgbClr val="FF0000"/>
                </a:solidFill>
                <a:latin typeface="Arial" pitchFamily="34" charset="0"/>
              </a:defRPr>
            </a:lvl5pPr>
            <a:lvl6pPr marL="2514600" indent="-228600" defTabSz="636588" eaLnBrk="0" fontAlgn="base" hangingPunct="0">
              <a:spcBef>
                <a:spcPct val="0"/>
              </a:spcBef>
              <a:spcAft>
                <a:spcPct val="0"/>
              </a:spcAft>
              <a:defRPr sz="1400" b="1">
                <a:solidFill>
                  <a:srgbClr val="FF0000"/>
                </a:solidFill>
                <a:latin typeface="Arial" pitchFamily="34" charset="0"/>
              </a:defRPr>
            </a:lvl6pPr>
            <a:lvl7pPr marL="2971800" indent="-228600" defTabSz="636588" eaLnBrk="0" fontAlgn="base" hangingPunct="0">
              <a:spcBef>
                <a:spcPct val="0"/>
              </a:spcBef>
              <a:spcAft>
                <a:spcPct val="0"/>
              </a:spcAft>
              <a:defRPr sz="1400" b="1">
                <a:solidFill>
                  <a:srgbClr val="FF0000"/>
                </a:solidFill>
                <a:latin typeface="Arial" pitchFamily="34" charset="0"/>
              </a:defRPr>
            </a:lvl7pPr>
            <a:lvl8pPr marL="3429000" indent="-228600" defTabSz="636588" eaLnBrk="0" fontAlgn="base" hangingPunct="0">
              <a:spcBef>
                <a:spcPct val="0"/>
              </a:spcBef>
              <a:spcAft>
                <a:spcPct val="0"/>
              </a:spcAft>
              <a:defRPr sz="1400" b="1">
                <a:solidFill>
                  <a:srgbClr val="FF0000"/>
                </a:solidFill>
                <a:latin typeface="Arial" pitchFamily="34" charset="0"/>
              </a:defRPr>
            </a:lvl8pPr>
            <a:lvl9pPr marL="3886200" indent="-228600" defTabSz="636588" eaLnBrk="0" fontAlgn="base" hangingPunct="0">
              <a:spcBef>
                <a:spcPct val="0"/>
              </a:spcBef>
              <a:spcAft>
                <a:spcPct val="0"/>
              </a:spcAft>
              <a:defRPr sz="1400" b="1">
                <a:solidFill>
                  <a:srgbClr val="FF0000"/>
                </a:solidFill>
                <a:latin typeface="Arial" pitchFamily="34" charset="0"/>
              </a:defRPr>
            </a:lvl9pPr>
          </a:lstStyle>
          <a:p>
            <a:pPr algn="ctr" eaLnBrk="1" hangingPunct="1"/>
            <a:r>
              <a:rPr lang="fr-FR" altLang="fr-FR" sz="2400" dirty="0">
                <a:solidFill>
                  <a:srgbClr val="0066FF"/>
                </a:solidFill>
                <a:cs typeface="Arial" pitchFamily="34" charset="0"/>
              </a:rPr>
              <a:t>L’enseignement explicite : un point rapide</a:t>
            </a:r>
            <a:endParaRPr lang="fr-FR" altLang="fr-FR" sz="2400" dirty="0">
              <a:solidFill>
                <a:srgbClr val="000000"/>
              </a:solidFill>
              <a:cs typeface="Arial" pitchFamily="34" charset="0"/>
            </a:endParaRPr>
          </a:p>
        </p:txBody>
      </p:sp>
      <p:sp>
        <p:nvSpPr>
          <p:cNvPr id="6" name="Rectangle 5"/>
          <p:cNvSpPr/>
          <p:nvPr/>
        </p:nvSpPr>
        <p:spPr>
          <a:xfrm>
            <a:off x="344488" y="650304"/>
            <a:ext cx="6912768" cy="523220"/>
          </a:xfrm>
          <a:prstGeom prst="rect">
            <a:avLst/>
          </a:prstGeom>
        </p:spPr>
        <p:txBody>
          <a:bodyPr wrap="square">
            <a:spAutoFit/>
          </a:bodyPr>
          <a:lstStyle/>
          <a:p>
            <a:pPr algn="just"/>
            <a:r>
              <a:rPr lang="fr-FR" b="0" dirty="0">
                <a:solidFill>
                  <a:schemeClr val="tx2"/>
                </a:solidFill>
              </a:rPr>
              <a:t>Le numéro 230 (septembre 2025) de la revue </a:t>
            </a:r>
            <a:r>
              <a:rPr lang="fr-FR" b="0" i="1" dirty="0">
                <a:solidFill>
                  <a:schemeClr val="tx2"/>
                </a:solidFill>
              </a:rPr>
              <a:t>Le français aujourd’hui</a:t>
            </a:r>
            <a:r>
              <a:rPr lang="fr-FR" b="0" dirty="0">
                <a:solidFill>
                  <a:schemeClr val="tx2"/>
                </a:solidFill>
              </a:rPr>
              <a:t> propose un dossier sur la question de l’enseignement explicite et l’étude de la langue. </a:t>
            </a:r>
          </a:p>
        </p:txBody>
      </p:sp>
      <p:sp>
        <p:nvSpPr>
          <p:cNvPr id="7" name="Rectangle 6"/>
          <p:cNvSpPr/>
          <p:nvPr/>
        </p:nvSpPr>
        <p:spPr>
          <a:xfrm>
            <a:off x="2144688" y="1412776"/>
            <a:ext cx="4392488" cy="584775"/>
          </a:xfrm>
          <a:prstGeom prst="rect">
            <a:avLst/>
          </a:prstGeom>
        </p:spPr>
        <p:txBody>
          <a:bodyPr wrap="square">
            <a:spAutoFit/>
          </a:bodyPr>
          <a:lstStyle/>
          <a:p>
            <a:pPr algn="ctr"/>
            <a:r>
              <a:rPr lang="fr-FR" sz="1600" dirty="0">
                <a:solidFill>
                  <a:schemeClr val="tx2"/>
                </a:solidFill>
              </a:rPr>
              <a:t>2 approches pédagogiques assez différentes émergent…</a:t>
            </a:r>
          </a:p>
        </p:txBody>
      </p:sp>
      <p:pic>
        <p:nvPicPr>
          <p:cNvPr id="8" name="Image 7"/>
          <p:cNvPicPr/>
          <p:nvPr/>
        </p:nvPicPr>
        <p:blipFill>
          <a:blip r:embed="rId2"/>
          <a:stretch>
            <a:fillRect/>
          </a:stretch>
        </p:blipFill>
        <p:spPr>
          <a:xfrm rot="514420">
            <a:off x="7406591" y="258265"/>
            <a:ext cx="1975783" cy="3074405"/>
          </a:xfrm>
          <a:prstGeom prst="rect">
            <a:avLst/>
          </a:prstGeom>
        </p:spPr>
      </p:pic>
      <p:graphicFrame>
        <p:nvGraphicFramePr>
          <p:cNvPr id="11" name="Tableau 10"/>
          <p:cNvGraphicFramePr>
            <a:graphicFrameLocks noGrp="1"/>
          </p:cNvGraphicFramePr>
          <p:nvPr>
            <p:extLst>
              <p:ext uri="{D42A27DB-BD31-4B8C-83A1-F6EECF244321}">
                <p14:modId xmlns:p14="http://schemas.microsoft.com/office/powerpoint/2010/main" val="2093432454"/>
              </p:ext>
            </p:extLst>
          </p:nvPr>
        </p:nvGraphicFramePr>
        <p:xfrm>
          <a:off x="72179" y="3296906"/>
          <a:ext cx="5240861" cy="996190"/>
        </p:xfrm>
        <a:graphic>
          <a:graphicData uri="http://schemas.openxmlformats.org/drawingml/2006/table">
            <a:tbl>
              <a:tblPr firstRow="1" firstCol="1" bandRow="1">
                <a:tableStyleId>{5C22544A-7EE6-4342-B048-85BDC9FD1C3A}</a:tableStyleId>
              </a:tblPr>
              <a:tblGrid>
                <a:gridCol w="1856485">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tblGrid>
              <a:tr h="996190">
                <a:tc>
                  <a:txBody>
                    <a:bodyPr/>
                    <a:lstStyle/>
                    <a:p>
                      <a:pPr marL="0" indent="0" algn="l">
                        <a:lnSpc>
                          <a:spcPct val="100000"/>
                        </a:lnSpc>
                        <a:spcAft>
                          <a:spcPts val="0"/>
                        </a:spcAft>
                      </a:pPr>
                      <a:r>
                        <a:rPr lang="fr-FR" sz="1200" b="0" dirty="0">
                          <a:effectLst/>
                        </a:rPr>
                        <a:t>Une phase de modelage (le PE fait une démonstration en rendant explicite les stratégies)</a:t>
                      </a:r>
                      <a:endParaRPr lang="fr-FR" sz="1800" b="0" dirty="0">
                        <a:effectLst/>
                        <a:latin typeface="Calibri"/>
                        <a:ea typeface="Calibri"/>
                        <a:cs typeface="Times New Roman"/>
                      </a:endParaRPr>
                    </a:p>
                  </a:txBody>
                  <a:tcPr marL="68580" marR="68580" marT="0" marB="0" anchor="ctr"/>
                </a:tc>
                <a:tc>
                  <a:txBody>
                    <a:bodyPr/>
                    <a:lstStyle/>
                    <a:p>
                      <a:pPr marL="0" indent="0" algn="l">
                        <a:lnSpc>
                          <a:spcPct val="100000"/>
                        </a:lnSpc>
                        <a:spcAft>
                          <a:spcPts val="0"/>
                        </a:spcAft>
                      </a:pPr>
                      <a:r>
                        <a:rPr lang="fr-FR" sz="1200" b="0" dirty="0">
                          <a:effectLst/>
                        </a:rPr>
                        <a:t>Une phase de pratique guidée (les élèves réalisent les tâches et remobilisent les stratégies)</a:t>
                      </a:r>
                      <a:endParaRPr lang="fr-FR" sz="1800" b="0" dirty="0">
                        <a:effectLst/>
                        <a:latin typeface="Calibri"/>
                        <a:ea typeface="Calibri"/>
                        <a:cs typeface="Times New Roman"/>
                      </a:endParaRPr>
                    </a:p>
                  </a:txBody>
                  <a:tcPr marL="68580" marR="68580" marT="0" marB="0" anchor="ctr"/>
                </a:tc>
                <a:tc>
                  <a:txBody>
                    <a:bodyPr/>
                    <a:lstStyle/>
                    <a:p>
                      <a:pPr marL="0" indent="0" algn="l">
                        <a:lnSpc>
                          <a:spcPct val="100000"/>
                        </a:lnSpc>
                        <a:spcAft>
                          <a:spcPts val="0"/>
                        </a:spcAft>
                      </a:pPr>
                      <a:r>
                        <a:rPr lang="fr-FR" sz="1200" b="0" dirty="0">
                          <a:effectLst/>
                        </a:rPr>
                        <a:t>Une phase de pratique autonome (les élèves réinvestissent seuls)</a:t>
                      </a:r>
                      <a:endParaRPr lang="fr-FR" sz="1800" b="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bl>
          </a:graphicData>
        </a:graphic>
      </p:graphicFrame>
      <p:sp>
        <p:nvSpPr>
          <p:cNvPr id="12" name="Rectangle 2"/>
          <p:cNvSpPr>
            <a:spLocks noChangeArrowheads="1"/>
          </p:cNvSpPr>
          <p:nvPr/>
        </p:nvSpPr>
        <p:spPr bwMode="auto">
          <a:xfrm>
            <a:off x="372647" y="2534321"/>
            <a:ext cx="354408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fr-FR" altLang="fr-FR" b="0" i="0" u="none" strike="noStrike" cap="none" normalizeH="0" baseline="0" dirty="0">
                <a:ln>
                  <a:noFill/>
                </a:ln>
                <a:solidFill>
                  <a:srgbClr val="000000"/>
                </a:solidFill>
                <a:effectLst/>
                <a:latin typeface="Calibri" pitchFamily="34" charset="0"/>
                <a:ea typeface="Calibri" pitchFamily="34" charset="0"/>
                <a:cs typeface="Calibri" pitchFamily="34" charset="0"/>
              </a:rPr>
              <a:t>Un modèle d’enseignement explicite issu des travaux nord-américains qui articule 3 phases guidées par l’</a:t>
            </a:r>
            <a:r>
              <a:rPr kumimoji="0" lang="fr-FR" altLang="fr-FR" b="0" i="0" u="none" strike="noStrike" cap="none" normalizeH="0" baseline="0" dirty="0" err="1">
                <a:ln>
                  <a:noFill/>
                </a:ln>
                <a:solidFill>
                  <a:srgbClr val="000000"/>
                </a:solidFill>
                <a:effectLst/>
                <a:latin typeface="Calibri" pitchFamily="34" charset="0"/>
                <a:ea typeface="Calibri" pitchFamily="34" charset="0"/>
                <a:cs typeface="Calibri" pitchFamily="34" charset="0"/>
              </a:rPr>
              <a:t>enseignant·e</a:t>
            </a:r>
            <a:endParaRPr kumimoji="0" lang="fr-FR" altLang="fr-FR" sz="2400" b="0" i="0" u="none" strike="noStrike" cap="none" normalizeH="0" baseline="0" dirty="0">
              <a:ln>
                <a:noFill/>
              </a:ln>
              <a:solidFill>
                <a:schemeClr val="tx1"/>
              </a:solidFill>
              <a:effectLst/>
              <a:latin typeface="Arial" pitchFamily="34" charset="0"/>
              <a:cs typeface="Arial" pitchFamily="34" charset="0"/>
            </a:endParaRPr>
          </a:p>
        </p:txBody>
      </p:sp>
      <p:sp>
        <p:nvSpPr>
          <p:cNvPr id="13" name="Rectangle 12"/>
          <p:cNvSpPr/>
          <p:nvPr/>
        </p:nvSpPr>
        <p:spPr>
          <a:xfrm>
            <a:off x="5208014" y="4343470"/>
            <a:ext cx="4392488" cy="1015663"/>
          </a:xfrm>
          <a:prstGeom prst="rect">
            <a:avLst/>
          </a:prstGeom>
          <a:ln>
            <a:solidFill>
              <a:schemeClr val="accent1"/>
            </a:solidFill>
          </a:ln>
        </p:spPr>
        <p:txBody>
          <a:bodyPr wrap="square">
            <a:spAutoFit/>
          </a:bodyPr>
          <a:lstStyle/>
          <a:p>
            <a:pPr algn="just"/>
            <a:r>
              <a:rPr lang="fr-FR" sz="1200" b="0" dirty="0">
                <a:solidFill>
                  <a:schemeClr val="tx2"/>
                </a:solidFill>
              </a:rPr>
              <a:t>Il s’agit de se focaliser sur l’activité cognitive des élèves (et pas seulement sur la réalisation de la tâche) &gt; nécessité de consacrer du temps aux verbalisations, aux explications collectives avec une focale sur les interactions entre pairs et avec l’</a:t>
            </a:r>
            <a:r>
              <a:rPr lang="fr-FR" sz="1200" b="0" dirty="0" err="1">
                <a:solidFill>
                  <a:schemeClr val="tx2"/>
                </a:solidFill>
              </a:rPr>
              <a:t>enseignant·e</a:t>
            </a:r>
            <a:endParaRPr lang="fr-FR" sz="1200" b="0" dirty="0">
              <a:solidFill>
                <a:schemeClr val="tx2"/>
              </a:solidFill>
            </a:endParaRPr>
          </a:p>
        </p:txBody>
      </p:sp>
      <p:sp>
        <p:nvSpPr>
          <p:cNvPr id="14" name="Rectangle 13"/>
          <p:cNvSpPr/>
          <p:nvPr/>
        </p:nvSpPr>
        <p:spPr>
          <a:xfrm>
            <a:off x="5378476" y="3645024"/>
            <a:ext cx="3930596" cy="523220"/>
          </a:xfrm>
          <a:prstGeom prst="rect">
            <a:avLst/>
          </a:prstGeom>
        </p:spPr>
        <p:txBody>
          <a:bodyPr wrap="square">
            <a:spAutoFit/>
          </a:bodyPr>
          <a:lstStyle/>
          <a:p>
            <a:pPr algn="ctr"/>
            <a:r>
              <a:rPr lang="fr-FR" b="0" dirty="0">
                <a:solidFill>
                  <a:schemeClr val="tx2"/>
                </a:solidFill>
                <a:latin typeface="+mn-lt"/>
              </a:rPr>
              <a:t>Un autre modèle d’enseignement explicite existe (proposition de chercheurs français), </a:t>
            </a:r>
            <a:endParaRPr lang="fr-FR" dirty="0">
              <a:latin typeface="+mn-lt"/>
            </a:endParaRPr>
          </a:p>
        </p:txBody>
      </p:sp>
      <p:cxnSp>
        <p:nvCxnSpPr>
          <p:cNvPr id="16" name="Connecteur droit avec flèche 15"/>
          <p:cNvCxnSpPr/>
          <p:nvPr/>
        </p:nvCxnSpPr>
        <p:spPr>
          <a:xfrm flipH="1">
            <a:off x="3080792" y="2153322"/>
            <a:ext cx="288032"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4808984" y="2151885"/>
            <a:ext cx="1368152" cy="149313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2616" y="4365103"/>
            <a:ext cx="4263282" cy="707886"/>
          </a:xfrm>
          <a:prstGeom prst="rect">
            <a:avLst/>
          </a:prstGeom>
          <a:noFill/>
        </p:spPr>
        <p:txBody>
          <a:bodyPr wrap="none" lIns="91440" tIns="45720" rIns="91440" bIns="45720">
            <a:spAutoFit/>
          </a:bodyPr>
          <a:lstStyle/>
          <a:p>
            <a:pPr algn="ctr"/>
            <a:r>
              <a:rPr lang="fr-FR" sz="4000" b="0" cap="none" spc="0" dirty="0">
                <a:ln w="10160">
                  <a:solidFill>
                    <a:schemeClr val="accent1"/>
                  </a:solidFill>
                  <a:prstDash val="solid"/>
                </a:ln>
                <a:solidFill>
                  <a:srgbClr val="FFFFFF"/>
                </a:solidFill>
                <a:effectLst>
                  <a:outerShdw blurRad="38100" dist="32000" dir="5400000" algn="tl">
                    <a:srgbClr val="000000">
                      <a:alpha val="30000"/>
                    </a:srgbClr>
                  </a:outerShdw>
                </a:effectLst>
              </a:rPr>
              <a:t>L’</a:t>
            </a:r>
            <a:r>
              <a:rPr lang="fr-FR" sz="4000" b="0" cap="none" spc="0" dirty="0" err="1">
                <a:ln w="10160">
                  <a:solidFill>
                    <a:schemeClr val="accent1"/>
                  </a:solidFill>
                  <a:prstDash val="solid"/>
                </a:ln>
                <a:solidFill>
                  <a:srgbClr val="FFFFFF"/>
                </a:solidFill>
                <a:effectLst>
                  <a:outerShdw blurRad="38100" dist="32000" dir="5400000" algn="tl">
                    <a:srgbClr val="000000">
                      <a:alpha val="30000"/>
                    </a:srgbClr>
                  </a:outerShdw>
                </a:effectLst>
              </a:rPr>
              <a:t>instructionnisme</a:t>
            </a:r>
            <a:endParaRPr lang="fr-FR" sz="40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21" name="Rectangle 20"/>
          <p:cNvSpPr/>
          <p:nvPr/>
        </p:nvSpPr>
        <p:spPr>
          <a:xfrm>
            <a:off x="3788620" y="5406824"/>
            <a:ext cx="6117380" cy="707886"/>
          </a:xfrm>
          <a:prstGeom prst="rect">
            <a:avLst/>
          </a:prstGeom>
          <a:noFill/>
        </p:spPr>
        <p:txBody>
          <a:bodyPr wrap="none" lIns="91440" tIns="45720" rIns="91440" bIns="45720">
            <a:spAutoFit/>
          </a:bodyPr>
          <a:lstStyle/>
          <a:p>
            <a:pPr algn="ctr"/>
            <a:r>
              <a:rPr lang="fr-FR" sz="4000" b="0" cap="none" spc="0" dirty="0">
                <a:ln w="10160">
                  <a:solidFill>
                    <a:schemeClr val="accent1"/>
                  </a:solidFill>
                  <a:prstDash val="solid"/>
                </a:ln>
                <a:solidFill>
                  <a:srgbClr val="FFFFFF"/>
                </a:solidFill>
                <a:effectLst>
                  <a:outerShdw blurRad="38100" dist="32000" dir="5400000" algn="tl">
                    <a:srgbClr val="000000">
                      <a:alpha val="30000"/>
                    </a:srgbClr>
                  </a:outerShdw>
                </a:effectLst>
              </a:rPr>
              <a:t>Le (socio)constructivisme</a:t>
            </a:r>
          </a:p>
        </p:txBody>
      </p:sp>
    </p:spTree>
    <p:extLst>
      <p:ext uri="{BB962C8B-B14F-4D97-AF65-F5344CB8AC3E}">
        <p14:creationId xmlns:p14="http://schemas.microsoft.com/office/powerpoint/2010/main" val="39967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animBg="1"/>
      <p:bldP spid="14"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464" y="116632"/>
            <a:ext cx="3836307" cy="707886"/>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000" b="0" i="0" u="none" strike="noStrike" kern="0" cap="none" spc="0" normalizeH="0" baseline="0" noProof="0"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uLnTx/>
                <a:uFillTx/>
              </a:rPr>
              <a:t>Pages 13-14-15</a:t>
            </a:r>
          </a:p>
        </p:txBody>
      </p:sp>
      <p:sp>
        <p:nvSpPr>
          <p:cNvPr id="5" name="Text Box 5">
            <a:extLst>
              <a:ext uri="{FF2B5EF4-FFF2-40B4-BE49-F238E27FC236}">
                <a16:creationId xmlns:a16="http://schemas.microsoft.com/office/drawing/2014/main" id="{04FD62CE-0C8A-4C98-8333-3258FD1D43C3}"/>
              </a:ext>
            </a:extLst>
          </p:cNvPr>
          <p:cNvSpPr txBox="1">
            <a:spLocks noChangeArrowheads="1"/>
          </p:cNvSpPr>
          <p:nvPr/>
        </p:nvSpPr>
        <p:spPr bwMode="auto">
          <a:xfrm>
            <a:off x="1136576" y="838592"/>
            <a:ext cx="74872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36588">
              <a:defRPr sz="1400" b="1">
                <a:solidFill>
                  <a:srgbClr val="FF0000"/>
                </a:solidFill>
                <a:latin typeface="Arial" pitchFamily="34" charset="0"/>
              </a:defRPr>
            </a:lvl1pPr>
            <a:lvl2pPr marL="742950" indent="-285750" defTabSz="636588">
              <a:defRPr sz="1400" b="1">
                <a:solidFill>
                  <a:srgbClr val="FF0000"/>
                </a:solidFill>
                <a:latin typeface="Arial" pitchFamily="34" charset="0"/>
              </a:defRPr>
            </a:lvl2pPr>
            <a:lvl3pPr marL="1143000" indent="-228600" defTabSz="636588">
              <a:defRPr sz="1400" b="1">
                <a:solidFill>
                  <a:srgbClr val="FF0000"/>
                </a:solidFill>
                <a:latin typeface="Arial" pitchFamily="34" charset="0"/>
              </a:defRPr>
            </a:lvl3pPr>
            <a:lvl4pPr marL="1600200" indent="-228600" defTabSz="636588">
              <a:defRPr sz="1400" b="1">
                <a:solidFill>
                  <a:srgbClr val="FF0000"/>
                </a:solidFill>
                <a:latin typeface="Arial" pitchFamily="34" charset="0"/>
              </a:defRPr>
            </a:lvl4pPr>
            <a:lvl5pPr marL="2057400" indent="-228600" defTabSz="636588">
              <a:defRPr sz="1400" b="1">
                <a:solidFill>
                  <a:srgbClr val="FF0000"/>
                </a:solidFill>
                <a:latin typeface="Arial" pitchFamily="34" charset="0"/>
              </a:defRPr>
            </a:lvl5pPr>
            <a:lvl6pPr marL="2514600" indent="-228600" defTabSz="636588" eaLnBrk="0" fontAlgn="base" hangingPunct="0">
              <a:spcBef>
                <a:spcPct val="0"/>
              </a:spcBef>
              <a:spcAft>
                <a:spcPct val="0"/>
              </a:spcAft>
              <a:defRPr sz="1400" b="1">
                <a:solidFill>
                  <a:srgbClr val="FF0000"/>
                </a:solidFill>
                <a:latin typeface="Arial" pitchFamily="34" charset="0"/>
              </a:defRPr>
            </a:lvl6pPr>
            <a:lvl7pPr marL="2971800" indent="-228600" defTabSz="636588" eaLnBrk="0" fontAlgn="base" hangingPunct="0">
              <a:spcBef>
                <a:spcPct val="0"/>
              </a:spcBef>
              <a:spcAft>
                <a:spcPct val="0"/>
              </a:spcAft>
              <a:defRPr sz="1400" b="1">
                <a:solidFill>
                  <a:srgbClr val="FF0000"/>
                </a:solidFill>
                <a:latin typeface="Arial" pitchFamily="34" charset="0"/>
              </a:defRPr>
            </a:lvl7pPr>
            <a:lvl8pPr marL="3429000" indent="-228600" defTabSz="636588" eaLnBrk="0" fontAlgn="base" hangingPunct="0">
              <a:spcBef>
                <a:spcPct val="0"/>
              </a:spcBef>
              <a:spcAft>
                <a:spcPct val="0"/>
              </a:spcAft>
              <a:defRPr sz="1400" b="1">
                <a:solidFill>
                  <a:srgbClr val="FF0000"/>
                </a:solidFill>
                <a:latin typeface="Arial" pitchFamily="34" charset="0"/>
              </a:defRPr>
            </a:lvl8pPr>
            <a:lvl9pPr marL="3886200" indent="-228600" defTabSz="636588" eaLnBrk="0" fontAlgn="base" hangingPunct="0">
              <a:spcBef>
                <a:spcPct val="0"/>
              </a:spcBef>
              <a:spcAft>
                <a:spcPct val="0"/>
              </a:spcAft>
              <a:defRPr sz="1400" b="1">
                <a:solidFill>
                  <a:srgbClr val="FF0000"/>
                </a:solidFill>
                <a:latin typeface="Arial" pitchFamily="34" charset="0"/>
              </a:defRPr>
            </a:lvl9pPr>
          </a:lstStyle>
          <a:p>
            <a:pPr algn="ctr" eaLnBrk="1" hangingPunct="1"/>
            <a:r>
              <a:rPr lang="fr-FR" altLang="fr-FR" sz="2400" dirty="0">
                <a:solidFill>
                  <a:srgbClr val="0066FF"/>
                </a:solidFill>
                <a:cs typeface="Arial" pitchFamily="34" charset="0"/>
              </a:rPr>
              <a:t>La dictée réfléchie au quotidien</a:t>
            </a:r>
            <a:endParaRPr lang="fr-FR" altLang="fr-FR" sz="2400" dirty="0">
              <a:solidFill>
                <a:srgbClr val="000000"/>
              </a:solidFill>
              <a:cs typeface="Arial"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80424">
            <a:off x="742921" y="1637066"/>
            <a:ext cx="2206412" cy="31313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662926" y="1691515"/>
            <a:ext cx="5667010" cy="523220"/>
          </a:xfrm>
          <a:prstGeom prst="rect">
            <a:avLst/>
          </a:prstGeom>
        </p:spPr>
        <p:txBody>
          <a:bodyPr wrap="square">
            <a:spAutoFit/>
          </a:bodyPr>
          <a:lstStyle/>
          <a:p>
            <a:pPr algn="ctr"/>
            <a:r>
              <a:rPr lang="fr-FR" b="0" dirty="0">
                <a:solidFill>
                  <a:schemeClr val="tx2"/>
                </a:solidFill>
              </a:rPr>
              <a:t>La question de la constitution des corpus de phrases à dicter est centrale avec les </a:t>
            </a:r>
            <a:r>
              <a:rPr lang="fr-FR" b="0" dirty="0" err="1">
                <a:solidFill>
                  <a:schemeClr val="tx2"/>
                </a:solidFill>
              </a:rPr>
              <a:t>enseignant·e·s</a:t>
            </a:r>
            <a:r>
              <a:rPr lang="fr-FR" b="0" dirty="0">
                <a:solidFill>
                  <a:schemeClr val="tx2"/>
                </a:solidFill>
              </a:rPr>
              <a:t>. En formation, plusieurs stratégies</a:t>
            </a:r>
          </a:p>
        </p:txBody>
      </p:sp>
      <p:graphicFrame>
        <p:nvGraphicFramePr>
          <p:cNvPr id="7" name="Tableau 6"/>
          <p:cNvGraphicFramePr>
            <a:graphicFrameLocks noGrp="1"/>
          </p:cNvGraphicFramePr>
          <p:nvPr>
            <p:extLst>
              <p:ext uri="{D42A27DB-BD31-4B8C-83A1-F6EECF244321}">
                <p14:modId xmlns:p14="http://schemas.microsoft.com/office/powerpoint/2010/main" val="3172154181"/>
              </p:ext>
            </p:extLst>
          </p:nvPr>
        </p:nvGraphicFramePr>
        <p:xfrm>
          <a:off x="3501326" y="2276872"/>
          <a:ext cx="5990209" cy="1080120"/>
        </p:xfrm>
        <a:graphic>
          <a:graphicData uri="http://schemas.openxmlformats.org/drawingml/2006/table">
            <a:tbl>
              <a:tblPr firstRow="1" firstCol="1" bandRow="1">
                <a:tableStyleId>{5C22544A-7EE6-4342-B048-85BDC9FD1C3A}</a:tableStyleId>
              </a:tblPr>
              <a:tblGrid>
                <a:gridCol w="2533825">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tblGrid>
              <a:tr h="1080120">
                <a:tc>
                  <a:txBody>
                    <a:bodyPr/>
                    <a:lstStyle/>
                    <a:p>
                      <a:pPr algn="ctr">
                        <a:lnSpc>
                          <a:spcPct val="115000"/>
                        </a:lnSpc>
                        <a:spcAft>
                          <a:spcPts val="0"/>
                        </a:spcAft>
                      </a:pPr>
                      <a:r>
                        <a:rPr lang="fr-FR" sz="1400" b="0" dirty="0">
                          <a:effectLst/>
                        </a:rPr>
                        <a:t>Proposer des corpus de 4 dictées pour une semaine à un niveau donné et faire réfléchir les PE sur l’intérêt de ces énoncés.</a:t>
                      </a:r>
                      <a:endParaRPr lang="fr-FR" sz="18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b="0" dirty="0">
                          <a:effectLst/>
                        </a:rPr>
                        <a:t>Faire construire les énoncés à dicter à partir d’une cible explicite-notion linguistique (l’accord en nombre au sein du GN par exemple) et analyser ensuite les articulations.</a:t>
                      </a:r>
                      <a:endParaRPr lang="fr-FR" sz="1800" b="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3963484922"/>
              </p:ext>
            </p:extLst>
          </p:nvPr>
        </p:nvGraphicFramePr>
        <p:xfrm>
          <a:off x="3512840" y="4212744"/>
          <a:ext cx="6120680" cy="2384608"/>
        </p:xfrm>
        <a:graphic>
          <a:graphicData uri="http://schemas.openxmlformats.org/drawingml/2006/table">
            <a:tbl>
              <a:tblPr firstRow="1" firstCol="1" lastRow="1" lastCol="1" bandRow="1" bandCol="1"/>
              <a:tblGrid>
                <a:gridCol w="2304256">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tblGrid>
              <a:tr h="0">
                <a:tc>
                  <a:txBody>
                    <a:bodyPr/>
                    <a:lstStyle/>
                    <a:p>
                      <a:pPr>
                        <a:lnSpc>
                          <a:spcPct val="115000"/>
                        </a:lnSpc>
                        <a:spcAft>
                          <a:spcPts val="0"/>
                        </a:spcAft>
                      </a:pPr>
                      <a:r>
                        <a:rPr lang="fr-FR" sz="1200" dirty="0">
                          <a:effectLst/>
                          <a:latin typeface="Calibri"/>
                          <a:ea typeface="Calibri"/>
                          <a:cs typeface="Times New Roman"/>
                        </a:rPr>
                        <a:t>La petite fille regardera un film avec sa maman.</a:t>
                      </a:r>
                      <a:endParaRPr lang="fr-F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50" dirty="0">
                          <a:effectLst/>
                          <a:latin typeface="Calibri"/>
                          <a:ea typeface="Calibri"/>
                          <a:cs typeface="Times New Roman"/>
                        </a:rPr>
                        <a:t>9 mots</a:t>
                      </a:r>
                      <a:endParaRPr lang="fr-FR"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i="1">
                          <a:effectLst/>
                          <a:latin typeface="Calibri"/>
                          <a:ea typeface="Calibri"/>
                          <a:cs typeface="Times New Roman"/>
                        </a:rPr>
                        <a:t>Le rapport oral-écrit permet de gérer l’ensemble des mots (sachant que « maman » est mémorisé). Il faut bien verbaliser le lien au sein du GN (tout au féminin)</a:t>
                      </a:r>
                      <a:endParaRPr lang="fr-FR"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15000"/>
                        </a:lnSpc>
                        <a:spcAft>
                          <a:spcPts val="0"/>
                        </a:spcAft>
                      </a:pPr>
                      <a:r>
                        <a:rPr lang="fr-FR" sz="1200" dirty="0">
                          <a:effectLst/>
                          <a:latin typeface="Calibri"/>
                          <a:ea typeface="Calibri"/>
                          <a:cs typeface="Times New Roman"/>
                        </a:rPr>
                        <a:t>Le papa de Zoé ira voir des films au cinéma.</a:t>
                      </a:r>
                      <a:endParaRPr lang="fr-F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50" dirty="0">
                          <a:effectLst/>
                          <a:latin typeface="Calibri"/>
                          <a:ea typeface="Calibri"/>
                          <a:cs typeface="Times New Roman"/>
                        </a:rPr>
                        <a:t>10 mots</a:t>
                      </a:r>
                      <a:endParaRPr lang="fr-FR"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i="1" dirty="0">
                          <a:effectLst/>
                          <a:latin typeface="Calibri"/>
                          <a:ea typeface="Calibri"/>
                          <a:cs typeface="Times New Roman"/>
                        </a:rPr>
                        <a:t>Il est préférable d’éviter ce nombre de mots car cela devient vit une « note »</a:t>
                      </a:r>
                      <a:endParaRPr lang="fr-FR" sz="1400" dirty="0">
                        <a:effectLst/>
                        <a:latin typeface="Calibri"/>
                        <a:ea typeface="Calibri"/>
                        <a:cs typeface="Times New Roman"/>
                      </a:endParaRPr>
                    </a:p>
                    <a:p>
                      <a:pPr>
                        <a:lnSpc>
                          <a:spcPct val="115000"/>
                        </a:lnSpc>
                        <a:spcAft>
                          <a:spcPts val="0"/>
                        </a:spcAft>
                      </a:pPr>
                      <a:r>
                        <a:rPr lang="fr-FR" sz="1000" i="1" dirty="0">
                          <a:effectLst/>
                          <a:latin typeface="Calibri"/>
                          <a:ea typeface="Calibri"/>
                          <a:cs typeface="Times New Roman"/>
                        </a:rPr>
                        <a:t>Pendre appui sur la phrase précédente pour comprendre le passage de « un film » à « des films » et la variation singulier-pluriel (pluriel = -s terminal non sonore)</a:t>
                      </a:r>
                      <a:endParaRPr lang="fr-F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15000"/>
                        </a:lnSpc>
                        <a:spcAft>
                          <a:spcPts val="0"/>
                        </a:spcAft>
                      </a:pPr>
                      <a:r>
                        <a:rPr lang="fr-FR" sz="1200" dirty="0">
                          <a:effectLst/>
                          <a:latin typeface="Calibri"/>
                          <a:ea typeface="Calibri"/>
                          <a:cs typeface="Times New Roman"/>
                        </a:rPr>
                        <a:t>Le petit garçon dormira au milieu des poupées.</a:t>
                      </a:r>
                      <a:endParaRPr lang="fr-F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50">
                          <a:effectLst/>
                          <a:latin typeface="Calibri"/>
                          <a:ea typeface="Calibri"/>
                          <a:cs typeface="Times New Roman"/>
                        </a:rPr>
                        <a:t>8 mots</a:t>
                      </a:r>
                      <a:endParaRPr lang="fr-FR"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i="1" dirty="0">
                          <a:effectLst/>
                          <a:latin typeface="Calibri"/>
                          <a:ea typeface="Calibri"/>
                          <a:cs typeface="Times New Roman"/>
                        </a:rPr>
                        <a:t>Le -t de « petit » s’explique avec « petite » où le -t était sonore</a:t>
                      </a:r>
                      <a:endParaRPr lang="fr-FR" sz="1400" dirty="0">
                        <a:effectLst/>
                        <a:latin typeface="Calibri"/>
                        <a:ea typeface="Calibri"/>
                        <a:cs typeface="Times New Roman"/>
                      </a:endParaRPr>
                    </a:p>
                    <a:p>
                      <a:pPr>
                        <a:lnSpc>
                          <a:spcPct val="115000"/>
                        </a:lnSpc>
                        <a:spcAft>
                          <a:spcPts val="0"/>
                        </a:spcAft>
                      </a:pPr>
                      <a:r>
                        <a:rPr lang="fr-FR" sz="1000" i="1" dirty="0">
                          <a:effectLst/>
                          <a:latin typeface="Calibri"/>
                          <a:ea typeface="Calibri"/>
                          <a:cs typeface="Times New Roman"/>
                        </a:rPr>
                        <a:t>Pluriel de « poupées » avec toujours la même marque : -s</a:t>
                      </a:r>
                      <a:endParaRPr lang="fr-F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7035">
                <a:tc>
                  <a:txBody>
                    <a:bodyPr/>
                    <a:lstStyle/>
                    <a:p>
                      <a:pPr>
                        <a:lnSpc>
                          <a:spcPct val="115000"/>
                        </a:lnSpc>
                        <a:spcAft>
                          <a:spcPts val="0"/>
                        </a:spcAft>
                      </a:pPr>
                      <a:r>
                        <a:rPr lang="fr-FR" sz="1200" dirty="0">
                          <a:effectLst/>
                          <a:latin typeface="Calibri"/>
                          <a:ea typeface="Calibri"/>
                          <a:cs typeface="Times New Roman"/>
                        </a:rPr>
                        <a:t>La maman de Zoé finira de coudre la poupée.</a:t>
                      </a:r>
                      <a:endParaRPr lang="fr-F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50">
                          <a:effectLst/>
                          <a:latin typeface="Calibri"/>
                          <a:ea typeface="Calibri"/>
                          <a:cs typeface="Times New Roman"/>
                        </a:rPr>
                        <a:t>9 mots</a:t>
                      </a:r>
                      <a:endParaRPr lang="fr-FR"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i="1" dirty="0" err="1">
                          <a:effectLst/>
                          <a:latin typeface="Calibri"/>
                          <a:ea typeface="Calibri"/>
                          <a:cs typeface="Times New Roman"/>
                        </a:rPr>
                        <a:t>Reverbaliser</a:t>
                      </a:r>
                      <a:r>
                        <a:rPr lang="fr-FR" sz="1000" i="1" dirty="0">
                          <a:effectLst/>
                          <a:latin typeface="Calibri"/>
                          <a:ea typeface="Calibri"/>
                          <a:cs typeface="Times New Roman"/>
                        </a:rPr>
                        <a:t> le singulier de « poupée ». Toujours insister sur le rapport oral-écrit</a:t>
                      </a:r>
                      <a:endParaRPr lang="fr-F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Rectangle 8"/>
          <p:cNvSpPr/>
          <p:nvPr/>
        </p:nvSpPr>
        <p:spPr>
          <a:xfrm>
            <a:off x="4096680" y="3654758"/>
            <a:ext cx="4953000" cy="523220"/>
          </a:xfrm>
          <a:prstGeom prst="rect">
            <a:avLst/>
          </a:prstGeom>
        </p:spPr>
        <p:txBody>
          <a:bodyPr>
            <a:spAutoFit/>
          </a:bodyPr>
          <a:lstStyle/>
          <a:p>
            <a:pPr algn="ctr"/>
            <a:r>
              <a:rPr lang="fr-FR" b="0" dirty="0">
                <a:solidFill>
                  <a:schemeClr val="tx2"/>
                </a:solidFill>
              </a:rPr>
              <a:t>Voici quelques propositions (</a:t>
            </a:r>
            <a:r>
              <a:rPr lang="fr-FR" b="0" dirty="0" err="1">
                <a:solidFill>
                  <a:schemeClr val="tx2"/>
                </a:solidFill>
              </a:rPr>
              <a:t>étudiant·e·s</a:t>
            </a:r>
            <a:r>
              <a:rPr lang="fr-FR" b="0" dirty="0">
                <a:solidFill>
                  <a:schemeClr val="tx2"/>
                </a:solidFill>
              </a:rPr>
              <a:t> de Master- EVRY) - </a:t>
            </a:r>
            <a:r>
              <a:rPr lang="fr-FR" b="0" i="1" dirty="0">
                <a:solidFill>
                  <a:schemeClr val="tx2"/>
                </a:solidFill>
              </a:rPr>
              <a:t>CE1 – L’accord en nombre au sien du GN</a:t>
            </a:r>
            <a:endParaRPr lang="fr-FR" b="0" dirty="0">
              <a:solidFill>
                <a:schemeClr val="tx2"/>
              </a:solidFill>
            </a:endParaRPr>
          </a:p>
        </p:txBody>
      </p:sp>
      <p:sp>
        <p:nvSpPr>
          <p:cNvPr id="10" name="Rectangle 9"/>
          <p:cNvSpPr/>
          <p:nvPr/>
        </p:nvSpPr>
        <p:spPr>
          <a:xfrm>
            <a:off x="298935" y="5949280"/>
            <a:ext cx="2476500" cy="738664"/>
          </a:xfrm>
          <a:prstGeom prst="rect">
            <a:avLst/>
          </a:prstGeom>
        </p:spPr>
        <p:txBody>
          <a:bodyPr wrap="square">
            <a:spAutoFit/>
          </a:bodyPr>
          <a:lstStyle/>
          <a:p>
            <a:pPr algn="ctr"/>
            <a:r>
              <a:rPr lang="fr-FR" dirty="0">
                <a:solidFill>
                  <a:schemeClr val="tx2"/>
                </a:solidFill>
              </a:rPr>
              <a:t>Vos propositions suite au travail mené en décembre 2025 à Besançon</a:t>
            </a:r>
          </a:p>
        </p:txBody>
      </p:sp>
      <p:sp>
        <p:nvSpPr>
          <p:cNvPr id="12" name="Rectangle 11"/>
          <p:cNvSpPr/>
          <p:nvPr/>
        </p:nvSpPr>
        <p:spPr>
          <a:xfrm>
            <a:off x="489462" y="5241394"/>
            <a:ext cx="2095446" cy="707886"/>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000" b="0" i="0" u="none" strike="noStrike" kern="0" cap="none" spc="0" normalizeH="0" baseline="0" noProof="0"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uLnTx/>
                <a:uFillTx/>
              </a:rPr>
              <a:t>Page 15</a:t>
            </a:r>
          </a:p>
        </p:txBody>
      </p:sp>
    </p:spTree>
    <p:extLst>
      <p:ext uri="{BB962C8B-B14F-4D97-AF65-F5344CB8AC3E}">
        <p14:creationId xmlns:p14="http://schemas.microsoft.com/office/powerpoint/2010/main" val="182064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464" y="116632"/>
            <a:ext cx="3836307" cy="707886"/>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000" b="0" i="0" u="none" strike="noStrike" kern="0" cap="none" spc="0" normalizeH="0" baseline="0" noProof="0"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uLnTx/>
                <a:uFillTx/>
              </a:rPr>
              <a:t>Pages 16-17-18</a:t>
            </a:r>
          </a:p>
        </p:txBody>
      </p:sp>
      <p:sp>
        <p:nvSpPr>
          <p:cNvPr id="5" name="Text Box 5">
            <a:extLst>
              <a:ext uri="{FF2B5EF4-FFF2-40B4-BE49-F238E27FC236}">
                <a16:creationId xmlns:a16="http://schemas.microsoft.com/office/drawing/2014/main" id="{04FD62CE-0C8A-4C98-8333-3258FD1D43C3}"/>
              </a:ext>
            </a:extLst>
          </p:cNvPr>
          <p:cNvSpPr txBox="1">
            <a:spLocks noChangeArrowheads="1"/>
          </p:cNvSpPr>
          <p:nvPr/>
        </p:nvSpPr>
        <p:spPr bwMode="auto">
          <a:xfrm>
            <a:off x="1136576" y="992927"/>
            <a:ext cx="74872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36588">
              <a:defRPr sz="1400" b="1">
                <a:solidFill>
                  <a:srgbClr val="FF0000"/>
                </a:solidFill>
                <a:latin typeface="Arial" pitchFamily="34" charset="0"/>
              </a:defRPr>
            </a:lvl1pPr>
            <a:lvl2pPr marL="742950" indent="-285750" defTabSz="636588">
              <a:defRPr sz="1400" b="1">
                <a:solidFill>
                  <a:srgbClr val="FF0000"/>
                </a:solidFill>
                <a:latin typeface="Arial" pitchFamily="34" charset="0"/>
              </a:defRPr>
            </a:lvl2pPr>
            <a:lvl3pPr marL="1143000" indent="-228600" defTabSz="636588">
              <a:defRPr sz="1400" b="1">
                <a:solidFill>
                  <a:srgbClr val="FF0000"/>
                </a:solidFill>
                <a:latin typeface="Arial" pitchFamily="34" charset="0"/>
              </a:defRPr>
            </a:lvl3pPr>
            <a:lvl4pPr marL="1600200" indent="-228600" defTabSz="636588">
              <a:defRPr sz="1400" b="1">
                <a:solidFill>
                  <a:srgbClr val="FF0000"/>
                </a:solidFill>
                <a:latin typeface="Arial" pitchFamily="34" charset="0"/>
              </a:defRPr>
            </a:lvl4pPr>
            <a:lvl5pPr marL="2057400" indent="-228600" defTabSz="636588">
              <a:defRPr sz="1400" b="1">
                <a:solidFill>
                  <a:srgbClr val="FF0000"/>
                </a:solidFill>
                <a:latin typeface="Arial" pitchFamily="34" charset="0"/>
              </a:defRPr>
            </a:lvl5pPr>
            <a:lvl6pPr marL="2514600" indent="-228600" defTabSz="636588" eaLnBrk="0" fontAlgn="base" hangingPunct="0">
              <a:spcBef>
                <a:spcPct val="0"/>
              </a:spcBef>
              <a:spcAft>
                <a:spcPct val="0"/>
              </a:spcAft>
              <a:defRPr sz="1400" b="1">
                <a:solidFill>
                  <a:srgbClr val="FF0000"/>
                </a:solidFill>
                <a:latin typeface="Arial" pitchFamily="34" charset="0"/>
              </a:defRPr>
            </a:lvl6pPr>
            <a:lvl7pPr marL="2971800" indent="-228600" defTabSz="636588" eaLnBrk="0" fontAlgn="base" hangingPunct="0">
              <a:spcBef>
                <a:spcPct val="0"/>
              </a:spcBef>
              <a:spcAft>
                <a:spcPct val="0"/>
              </a:spcAft>
              <a:defRPr sz="1400" b="1">
                <a:solidFill>
                  <a:srgbClr val="FF0000"/>
                </a:solidFill>
                <a:latin typeface="Arial" pitchFamily="34" charset="0"/>
              </a:defRPr>
            </a:lvl7pPr>
            <a:lvl8pPr marL="3429000" indent="-228600" defTabSz="636588" eaLnBrk="0" fontAlgn="base" hangingPunct="0">
              <a:spcBef>
                <a:spcPct val="0"/>
              </a:spcBef>
              <a:spcAft>
                <a:spcPct val="0"/>
              </a:spcAft>
              <a:defRPr sz="1400" b="1">
                <a:solidFill>
                  <a:srgbClr val="FF0000"/>
                </a:solidFill>
                <a:latin typeface="Arial" pitchFamily="34" charset="0"/>
              </a:defRPr>
            </a:lvl8pPr>
            <a:lvl9pPr marL="3886200" indent="-228600" defTabSz="636588" eaLnBrk="0" fontAlgn="base" hangingPunct="0">
              <a:spcBef>
                <a:spcPct val="0"/>
              </a:spcBef>
              <a:spcAft>
                <a:spcPct val="0"/>
              </a:spcAft>
              <a:defRPr sz="1400" b="1">
                <a:solidFill>
                  <a:srgbClr val="FF0000"/>
                </a:solidFill>
                <a:latin typeface="Arial" pitchFamily="34" charset="0"/>
              </a:defRPr>
            </a:lvl9pPr>
          </a:lstStyle>
          <a:p>
            <a:pPr algn="ctr" eaLnBrk="1" hangingPunct="1"/>
            <a:r>
              <a:rPr lang="fr-FR" altLang="fr-FR" sz="2400" dirty="0">
                <a:solidFill>
                  <a:srgbClr val="0066FF"/>
                </a:solidFill>
                <a:cs typeface="Arial" pitchFamily="34" charset="0"/>
              </a:rPr>
              <a:t>Activités de réflexion grammaticale </a:t>
            </a:r>
            <a:r>
              <a:rPr lang="fr-FR" altLang="fr-FR" sz="2000" b="0" dirty="0">
                <a:solidFill>
                  <a:srgbClr val="0066FF"/>
                </a:solidFill>
                <a:cs typeface="Arial" pitchFamily="34" charset="0"/>
              </a:rPr>
              <a:t>(en complément)</a:t>
            </a:r>
            <a:endParaRPr lang="fr-FR" altLang="fr-FR" sz="2000" b="0" dirty="0">
              <a:solidFill>
                <a:srgbClr val="000000"/>
              </a:solidFill>
              <a:cs typeface="Arial" pitchFamily="34" charset="0"/>
            </a:endParaRPr>
          </a:p>
        </p:txBody>
      </p:sp>
      <p:sp>
        <p:nvSpPr>
          <p:cNvPr id="6" name="Rectangle 5"/>
          <p:cNvSpPr/>
          <p:nvPr/>
        </p:nvSpPr>
        <p:spPr>
          <a:xfrm>
            <a:off x="2046617" y="1454592"/>
            <a:ext cx="5382883" cy="307777"/>
          </a:xfrm>
          <a:prstGeom prst="rect">
            <a:avLst/>
          </a:prstGeom>
        </p:spPr>
        <p:txBody>
          <a:bodyPr wrap="square">
            <a:spAutoFit/>
          </a:bodyPr>
          <a:lstStyle/>
          <a:p>
            <a:r>
              <a:rPr lang="fr-FR" b="0" dirty="0">
                <a:solidFill>
                  <a:schemeClr val="tx2"/>
                </a:solidFill>
              </a:rPr>
              <a:t>Propositions d’Emmanuel Maire (relecture &gt; Patrice </a:t>
            </a:r>
            <a:r>
              <a:rPr lang="fr-FR" b="0" dirty="0" err="1">
                <a:solidFill>
                  <a:schemeClr val="tx2"/>
                </a:solidFill>
              </a:rPr>
              <a:t>Gourdet</a:t>
            </a:r>
            <a:r>
              <a:rPr lang="fr-FR" b="0" dirty="0">
                <a:solidFill>
                  <a:schemeClr val="tx2"/>
                </a:solidFill>
              </a:rPr>
              <a:t>)</a:t>
            </a:r>
          </a:p>
        </p:txBody>
      </p:sp>
      <p:graphicFrame>
        <p:nvGraphicFramePr>
          <p:cNvPr id="7" name="Tableau 6"/>
          <p:cNvGraphicFramePr>
            <a:graphicFrameLocks noGrp="1"/>
          </p:cNvGraphicFramePr>
          <p:nvPr>
            <p:extLst>
              <p:ext uri="{D42A27DB-BD31-4B8C-83A1-F6EECF244321}">
                <p14:modId xmlns:p14="http://schemas.microsoft.com/office/powerpoint/2010/main" val="2184590633"/>
              </p:ext>
            </p:extLst>
          </p:nvPr>
        </p:nvGraphicFramePr>
        <p:xfrm>
          <a:off x="1212601" y="1988840"/>
          <a:ext cx="7335226" cy="3888432"/>
        </p:xfrm>
        <a:graphic>
          <a:graphicData uri="http://schemas.openxmlformats.org/drawingml/2006/table">
            <a:tbl>
              <a:tblPr firstRow="1" bandRow="1">
                <a:tableStyleId>{5C22544A-7EE6-4342-B048-85BDC9FD1C3A}</a:tableStyleId>
              </a:tblPr>
              <a:tblGrid>
                <a:gridCol w="469235">
                  <a:extLst>
                    <a:ext uri="{9D8B030D-6E8A-4147-A177-3AD203B41FA5}">
                      <a16:colId xmlns:a16="http://schemas.microsoft.com/office/drawing/2014/main" val="20000"/>
                    </a:ext>
                  </a:extLst>
                </a:gridCol>
                <a:gridCol w="6865991">
                  <a:extLst>
                    <a:ext uri="{9D8B030D-6E8A-4147-A177-3AD203B41FA5}">
                      <a16:colId xmlns:a16="http://schemas.microsoft.com/office/drawing/2014/main" val="20001"/>
                    </a:ext>
                  </a:extLst>
                </a:gridCol>
              </a:tblGrid>
              <a:tr h="436030">
                <a:tc>
                  <a:txBody>
                    <a:bodyPr/>
                    <a:lstStyle/>
                    <a:p>
                      <a:endParaRPr lang="fr-FR" dirty="0"/>
                    </a:p>
                  </a:txBody>
                  <a:tcPr/>
                </a:tc>
                <a:tc>
                  <a:txBody>
                    <a:bodyPr/>
                    <a:lstStyle/>
                    <a:p>
                      <a:pPr algn="ctr"/>
                      <a:r>
                        <a:rPr lang="fr-FR" dirty="0"/>
                        <a:t>Propositions</a:t>
                      </a:r>
                    </a:p>
                  </a:txBody>
                  <a:tcPr/>
                </a:tc>
                <a:extLst>
                  <a:ext uri="{0D108BD9-81ED-4DB2-BD59-A6C34878D82A}">
                    <a16:rowId xmlns:a16="http://schemas.microsoft.com/office/drawing/2014/main" val="10000"/>
                  </a:ext>
                </a:extLst>
              </a:tr>
              <a:tr h="752600">
                <a:tc>
                  <a:txBody>
                    <a:bodyPr/>
                    <a:lstStyle/>
                    <a:p>
                      <a:r>
                        <a:rPr lang="fr-FR" dirty="0"/>
                        <a:t>1</a:t>
                      </a:r>
                    </a:p>
                  </a:txBody>
                  <a:tcPr anchor="ctr"/>
                </a:tc>
                <a:tc>
                  <a:txBody>
                    <a:bodyPr/>
                    <a:lstStyle/>
                    <a:p>
                      <a:r>
                        <a:rPr lang="fr-FR" sz="1800" b="0" kern="1200" dirty="0">
                          <a:solidFill>
                            <a:schemeClr val="dk1"/>
                          </a:solidFill>
                          <a:effectLst/>
                          <a:latin typeface="+mn-lt"/>
                          <a:ea typeface="+mn-ea"/>
                          <a:cs typeface="+mn-cs"/>
                        </a:rPr>
                        <a:t>Analyse de la « phrase à deux pattes » (analyse en appui sur les grandes fonctions syntaxiques au niveau de la phrase)</a:t>
                      </a:r>
                      <a:endParaRPr lang="fr-FR" b="0" dirty="0"/>
                    </a:p>
                  </a:txBody>
                  <a:tcPr anchor="ctr"/>
                </a:tc>
                <a:extLst>
                  <a:ext uri="{0D108BD9-81ED-4DB2-BD59-A6C34878D82A}">
                    <a16:rowId xmlns:a16="http://schemas.microsoft.com/office/drawing/2014/main" val="10001"/>
                  </a:ext>
                </a:extLst>
              </a:tr>
              <a:tr h="752600">
                <a:tc>
                  <a:txBody>
                    <a:bodyPr/>
                    <a:lstStyle/>
                    <a:p>
                      <a:r>
                        <a:rPr lang="fr-FR" dirty="0"/>
                        <a:t>2</a:t>
                      </a:r>
                    </a:p>
                  </a:txBody>
                  <a:tcPr anchor="ctr"/>
                </a:tc>
                <a:tc>
                  <a:txBody>
                    <a:bodyPr/>
                    <a:lstStyle/>
                    <a:p>
                      <a:r>
                        <a:rPr lang="fr-FR" sz="1800" b="0" kern="1200" dirty="0">
                          <a:solidFill>
                            <a:schemeClr val="dk1"/>
                          </a:solidFill>
                          <a:effectLst/>
                          <a:latin typeface="+mn-lt"/>
                          <a:ea typeface="+mn-ea"/>
                          <a:cs typeface="+mn-cs"/>
                        </a:rPr>
                        <a:t>Analyse des composants du mot ou des mots qui jouent le rôle de sujet dans la phrase </a:t>
                      </a:r>
                      <a:endParaRPr lang="fr-FR" b="0" dirty="0"/>
                    </a:p>
                  </a:txBody>
                  <a:tcPr anchor="ctr"/>
                </a:tc>
                <a:extLst>
                  <a:ext uri="{0D108BD9-81ED-4DB2-BD59-A6C34878D82A}">
                    <a16:rowId xmlns:a16="http://schemas.microsoft.com/office/drawing/2014/main" val="10002"/>
                  </a:ext>
                </a:extLst>
              </a:tr>
              <a:tr h="1075142">
                <a:tc>
                  <a:txBody>
                    <a:bodyPr/>
                    <a:lstStyle/>
                    <a:p>
                      <a:r>
                        <a:rPr lang="fr-FR" dirty="0"/>
                        <a:t>3</a:t>
                      </a:r>
                    </a:p>
                  </a:txBody>
                  <a:tcPr anchor="ctr"/>
                </a:tc>
                <a:tc>
                  <a:txBody>
                    <a:bodyPr/>
                    <a:lstStyle/>
                    <a:p>
                      <a:r>
                        <a:rPr lang="fr-FR" sz="1800" b="0" kern="1200" dirty="0">
                          <a:solidFill>
                            <a:schemeClr val="dk1"/>
                          </a:solidFill>
                          <a:effectLst/>
                          <a:latin typeface="+mn-lt"/>
                          <a:ea typeface="+mn-ea"/>
                          <a:cs typeface="+mn-cs"/>
                        </a:rPr>
                        <a:t>Analyse des composants du groupe verbal (le verbe conjugué seul ou avec des compléments ou un attribut forment la seconde patte)</a:t>
                      </a:r>
                      <a:endParaRPr lang="fr-FR" b="0" dirty="0"/>
                    </a:p>
                  </a:txBody>
                  <a:tcPr anchor="ctr"/>
                </a:tc>
                <a:extLst>
                  <a:ext uri="{0D108BD9-81ED-4DB2-BD59-A6C34878D82A}">
                    <a16:rowId xmlns:a16="http://schemas.microsoft.com/office/drawing/2014/main" val="10003"/>
                  </a:ext>
                </a:extLst>
              </a:tr>
              <a:tr h="436030">
                <a:tc>
                  <a:txBody>
                    <a:bodyPr/>
                    <a:lstStyle/>
                    <a:p>
                      <a:r>
                        <a:rPr lang="fr-FR" dirty="0"/>
                        <a:t>4</a:t>
                      </a:r>
                    </a:p>
                  </a:txBody>
                  <a:tcPr anchor="ctr"/>
                </a:tc>
                <a:tc>
                  <a:txBody>
                    <a:bodyPr/>
                    <a:lstStyle/>
                    <a:p>
                      <a:r>
                        <a:rPr lang="fr-FR" sz="1800" b="0" kern="1200" dirty="0">
                          <a:solidFill>
                            <a:schemeClr val="dk1"/>
                          </a:solidFill>
                          <a:effectLst/>
                          <a:latin typeface="+mn-lt"/>
                          <a:ea typeface="+mn-ea"/>
                          <a:cs typeface="+mn-cs"/>
                        </a:rPr>
                        <a:t>Tri de mots à visée grammaticale</a:t>
                      </a:r>
                      <a:endParaRPr lang="fr-FR" b="0" dirty="0"/>
                    </a:p>
                  </a:txBody>
                  <a:tcPr anchor="ctr"/>
                </a:tc>
                <a:extLst>
                  <a:ext uri="{0D108BD9-81ED-4DB2-BD59-A6C34878D82A}">
                    <a16:rowId xmlns:a16="http://schemas.microsoft.com/office/drawing/2014/main" val="10004"/>
                  </a:ext>
                </a:extLst>
              </a:tr>
              <a:tr h="436030">
                <a:tc>
                  <a:txBody>
                    <a:bodyPr/>
                    <a:lstStyle/>
                    <a:p>
                      <a:r>
                        <a:rPr lang="fr-FR" dirty="0"/>
                        <a:t>5</a:t>
                      </a:r>
                    </a:p>
                  </a:txBody>
                  <a:tcPr anchor="ctr"/>
                </a:tc>
                <a:tc>
                  <a:txBody>
                    <a:bodyPr/>
                    <a:lstStyle/>
                    <a:p>
                      <a:r>
                        <a:rPr lang="fr-FR" sz="1800" b="0" kern="1200" dirty="0">
                          <a:solidFill>
                            <a:schemeClr val="dk1"/>
                          </a:solidFill>
                          <a:effectLst/>
                          <a:latin typeface="+mn-lt"/>
                          <a:ea typeface="+mn-ea"/>
                          <a:cs typeface="+mn-cs"/>
                        </a:rPr>
                        <a:t>Opération de commutations de groupes de mots </a:t>
                      </a:r>
                      <a:endParaRPr lang="fr-FR" b="0" dirty="0"/>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9959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252449" y="1367794"/>
            <a:ext cx="9225089" cy="3357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fr-FR" sz="1800" b="0">
              <a:solidFill>
                <a:prstClr val="white"/>
              </a:solidFill>
            </a:endParaRPr>
          </a:p>
        </p:txBody>
      </p:sp>
      <p:sp>
        <p:nvSpPr>
          <p:cNvPr id="2" name="Text Box 2"/>
          <p:cNvSpPr txBox="1">
            <a:spLocks noChangeArrowheads="1"/>
          </p:cNvSpPr>
          <p:nvPr/>
        </p:nvSpPr>
        <p:spPr bwMode="auto">
          <a:xfrm>
            <a:off x="454171" y="1728788"/>
            <a:ext cx="2951163" cy="1384300"/>
          </a:xfrm>
          <a:prstGeom prst="rect">
            <a:avLst/>
          </a:prstGeom>
          <a:solidFill>
            <a:schemeClr val="accent5">
              <a:lumMod val="20000"/>
              <a:lumOff val="80000"/>
            </a:schemeClr>
          </a:solidFill>
          <a:ln w="38100" cmpd="dbl">
            <a:solidFill>
              <a:srgbClr val="000000"/>
            </a:solidFill>
            <a:miter lim="800000"/>
            <a:headEnd/>
            <a:tailEnd/>
          </a:ln>
          <a:effectLst/>
        </p:spPr>
        <p:txBody>
          <a:bodyPr>
            <a:spAutoFit/>
          </a:bodyPr>
          <a:lstStyle>
            <a:lvl1pPr eaLnBrk="0" hangingPunct="0">
              <a:defRPr sz="1900" b="1">
                <a:solidFill>
                  <a:srgbClr val="FF0000"/>
                </a:solidFill>
                <a:latin typeface="Times New Roman" pitchFamily="18" charset="0"/>
              </a:defRPr>
            </a:lvl1pPr>
            <a:lvl2pPr marL="742950" indent="-285750" eaLnBrk="0" hangingPunct="0">
              <a:defRPr sz="1900" b="1">
                <a:solidFill>
                  <a:srgbClr val="FF0000"/>
                </a:solidFill>
                <a:latin typeface="Times New Roman" pitchFamily="18" charset="0"/>
              </a:defRPr>
            </a:lvl2pPr>
            <a:lvl3pPr marL="1143000" indent="-228600" eaLnBrk="0" hangingPunct="0">
              <a:defRPr sz="1900" b="1">
                <a:solidFill>
                  <a:srgbClr val="FF0000"/>
                </a:solidFill>
                <a:latin typeface="Times New Roman" pitchFamily="18" charset="0"/>
              </a:defRPr>
            </a:lvl3pPr>
            <a:lvl4pPr marL="1600200" indent="-228600" eaLnBrk="0" hangingPunct="0">
              <a:defRPr sz="1900" b="1">
                <a:solidFill>
                  <a:srgbClr val="FF0000"/>
                </a:solidFill>
                <a:latin typeface="Times New Roman" pitchFamily="18" charset="0"/>
              </a:defRPr>
            </a:lvl4pPr>
            <a:lvl5pPr marL="2057400" indent="-228600" eaLnBrk="0" hangingPunct="0">
              <a:defRPr sz="1900" b="1">
                <a:solidFill>
                  <a:srgbClr val="FF0000"/>
                </a:solidFill>
                <a:latin typeface="Times New Roman" pitchFamily="18" charset="0"/>
              </a:defRPr>
            </a:lvl5pPr>
            <a:lvl6pPr marL="2514600" indent="-228600" eaLnBrk="0" fontAlgn="base" hangingPunct="0">
              <a:spcBef>
                <a:spcPct val="0"/>
              </a:spcBef>
              <a:spcAft>
                <a:spcPct val="0"/>
              </a:spcAft>
              <a:defRPr sz="1900" b="1">
                <a:solidFill>
                  <a:srgbClr val="FF0000"/>
                </a:solidFill>
                <a:latin typeface="Times New Roman" pitchFamily="18" charset="0"/>
              </a:defRPr>
            </a:lvl6pPr>
            <a:lvl7pPr marL="2971800" indent="-228600" eaLnBrk="0" fontAlgn="base" hangingPunct="0">
              <a:spcBef>
                <a:spcPct val="0"/>
              </a:spcBef>
              <a:spcAft>
                <a:spcPct val="0"/>
              </a:spcAft>
              <a:defRPr sz="1900" b="1">
                <a:solidFill>
                  <a:srgbClr val="FF0000"/>
                </a:solidFill>
                <a:latin typeface="Times New Roman" pitchFamily="18" charset="0"/>
              </a:defRPr>
            </a:lvl7pPr>
            <a:lvl8pPr marL="3429000" indent="-228600" eaLnBrk="0" fontAlgn="base" hangingPunct="0">
              <a:spcBef>
                <a:spcPct val="0"/>
              </a:spcBef>
              <a:spcAft>
                <a:spcPct val="0"/>
              </a:spcAft>
              <a:defRPr sz="1900" b="1">
                <a:solidFill>
                  <a:srgbClr val="FF0000"/>
                </a:solidFill>
                <a:latin typeface="Times New Roman" pitchFamily="18" charset="0"/>
              </a:defRPr>
            </a:lvl8pPr>
            <a:lvl9pPr marL="3886200" indent="-228600" eaLnBrk="0" fontAlgn="base" hangingPunct="0">
              <a:spcBef>
                <a:spcPct val="0"/>
              </a:spcBef>
              <a:spcAft>
                <a:spcPct val="0"/>
              </a:spcAft>
              <a:defRPr sz="1900" b="1">
                <a:solidFill>
                  <a:srgbClr val="FF0000"/>
                </a:solidFill>
                <a:latin typeface="Times New Roman" pitchFamily="18" charset="0"/>
              </a:defRPr>
            </a:lvl9pPr>
          </a:lstStyle>
          <a:p>
            <a:pPr algn="ctr" eaLnBrk="1" fontAlgn="auto" hangingPunct="1">
              <a:spcBef>
                <a:spcPts val="0"/>
              </a:spcBef>
              <a:spcAft>
                <a:spcPts val="0"/>
              </a:spcAft>
              <a:defRPr/>
            </a:pPr>
            <a:r>
              <a:rPr lang="fr-FR" altLang="fr-FR" sz="1800" kern="0" dirty="0">
                <a:solidFill>
                  <a:srgbClr val="000000"/>
                </a:solidFill>
                <a:latin typeface="Calibri"/>
              </a:rPr>
              <a:t>Des activités de résolution de problèmes</a:t>
            </a:r>
          </a:p>
          <a:p>
            <a:pPr algn="ctr" eaLnBrk="1" fontAlgn="auto" hangingPunct="1">
              <a:spcBef>
                <a:spcPts val="0"/>
              </a:spcBef>
              <a:spcAft>
                <a:spcPts val="0"/>
              </a:spcAft>
              <a:defRPr/>
            </a:pPr>
            <a:r>
              <a:rPr lang="fr-FR" altLang="fr-FR" sz="1600" b="0" kern="0" dirty="0">
                <a:solidFill>
                  <a:srgbClr val="000000"/>
                </a:solidFill>
                <a:latin typeface="Calibri"/>
              </a:rPr>
              <a:t>(trier, classer des éléments linguistiques =&gt; des chantiers d’étude ouverts en parallèle)</a:t>
            </a:r>
          </a:p>
        </p:txBody>
      </p:sp>
      <p:sp>
        <p:nvSpPr>
          <p:cNvPr id="3" name="Text Box 3"/>
          <p:cNvSpPr txBox="1">
            <a:spLocks noChangeArrowheads="1"/>
          </p:cNvSpPr>
          <p:nvPr/>
        </p:nvSpPr>
        <p:spPr bwMode="auto">
          <a:xfrm>
            <a:off x="3548860" y="2009884"/>
            <a:ext cx="2951163" cy="1384995"/>
          </a:xfrm>
          <a:prstGeom prst="rect">
            <a:avLst/>
          </a:prstGeom>
          <a:solidFill>
            <a:schemeClr val="accent5">
              <a:lumMod val="20000"/>
              <a:lumOff val="80000"/>
            </a:schemeClr>
          </a:solidFill>
          <a:ln w="38100" cmpd="dbl">
            <a:solidFill>
              <a:srgbClr val="000000"/>
            </a:solidFill>
            <a:miter lim="800000"/>
            <a:headEnd/>
            <a:tailEnd/>
          </a:ln>
          <a:effectLst/>
        </p:spPr>
        <p:txBody>
          <a:bodyPr>
            <a:spAutoFit/>
          </a:bodyPr>
          <a:lstStyle>
            <a:lvl1pPr eaLnBrk="0" hangingPunct="0">
              <a:defRPr sz="1900" b="1">
                <a:solidFill>
                  <a:srgbClr val="FF0000"/>
                </a:solidFill>
                <a:latin typeface="Times New Roman" pitchFamily="18" charset="0"/>
              </a:defRPr>
            </a:lvl1pPr>
            <a:lvl2pPr marL="742950" indent="-285750" eaLnBrk="0" hangingPunct="0">
              <a:defRPr sz="1900" b="1">
                <a:solidFill>
                  <a:srgbClr val="FF0000"/>
                </a:solidFill>
                <a:latin typeface="Times New Roman" pitchFamily="18" charset="0"/>
              </a:defRPr>
            </a:lvl2pPr>
            <a:lvl3pPr marL="1143000" indent="-228600" eaLnBrk="0" hangingPunct="0">
              <a:defRPr sz="1900" b="1">
                <a:solidFill>
                  <a:srgbClr val="FF0000"/>
                </a:solidFill>
                <a:latin typeface="Times New Roman" pitchFamily="18" charset="0"/>
              </a:defRPr>
            </a:lvl3pPr>
            <a:lvl4pPr marL="1600200" indent="-228600" eaLnBrk="0" hangingPunct="0">
              <a:defRPr sz="1900" b="1">
                <a:solidFill>
                  <a:srgbClr val="FF0000"/>
                </a:solidFill>
                <a:latin typeface="Times New Roman" pitchFamily="18" charset="0"/>
              </a:defRPr>
            </a:lvl4pPr>
            <a:lvl5pPr marL="2057400" indent="-228600" eaLnBrk="0" hangingPunct="0">
              <a:defRPr sz="1900" b="1">
                <a:solidFill>
                  <a:srgbClr val="FF0000"/>
                </a:solidFill>
                <a:latin typeface="Times New Roman" pitchFamily="18" charset="0"/>
              </a:defRPr>
            </a:lvl5pPr>
            <a:lvl6pPr marL="2514600" indent="-228600" eaLnBrk="0" fontAlgn="base" hangingPunct="0">
              <a:spcBef>
                <a:spcPct val="0"/>
              </a:spcBef>
              <a:spcAft>
                <a:spcPct val="0"/>
              </a:spcAft>
              <a:defRPr sz="1900" b="1">
                <a:solidFill>
                  <a:srgbClr val="FF0000"/>
                </a:solidFill>
                <a:latin typeface="Times New Roman" pitchFamily="18" charset="0"/>
              </a:defRPr>
            </a:lvl6pPr>
            <a:lvl7pPr marL="2971800" indent="-228600" eaLnBrk="0" fontAlgn="base" hangingPunct="0">
              <a:spcBef>
                <a:spcPct val="0"/>
              </a:spcBef>
              <a:spcAft>
                <a:spcPct val="0"/>
              </a:spcAft>
              <a:defRPr sz="1900" b="1">
                <a:solidFill>
                  <a:srgbClr val="FF0000"/>
                </a:solidFill>
                <a:latin typeface="Times New Roman" pitchFamily="18" charset="0"/>
              </a:defRPr>
            </a:lvl7pPr>
            <a:lvl8pPr marL="3429000" indent="-228600" eaLnBrk="0" fontAlgn="base" hangingPunct="0">
              <a:spcBef>
                <a:spcPct val="0"/>
              </a:spcBef>
              <a:spcAft>
                <a:spcPct val="0"/>
              </a:spcAft>
              <a:defRPr sz="1900" b="1">
                <a:solidFill>
                  <a:srgbClr val="FF0000"/>
                </a:solidFill>
                <a:latin typeface="Times New Roman" pitchFamily="18" charset="0"/>
              </a:defRPr>
            </a:lvl8pPr>
            <a:lvl9pPr marL="3886200" indent="-228600" eaLnBrk="0" fontAlgn="base" hangingPunct="0">
              <a:spcBef>
                <a:spcPct val="0"/>
              </a:spcBef>
              <a:spcAft>
                <a:spcPct val="0"/>
              </a:spcAft>
              <a:defRPr sz="1900" b="1">
                <a:solidFill>
                  <a:srgbClr val="FF0000"/>
                </a:solidFill>
                <a:latin typeface="Times New Roman" pitchFamily="18" charset="0"/>
              </a:defRPr>
            </a:lvl9pPr>
          </a:lstStyle>
          <a:p>
            <a:pPr algn="ctr" eaLnBrk="1" fontAlgn="auto" hangingPunct="1">
              <a:spcBef>
                <a:spcPts val="0"/>
              </a:spcBef>
              <a:spcAft>
                <a:spcPts val="0"/>
              </a:spcAft>
              <a:defRPr/>
            </a:pPr>
            <a:r>
              <a:rPr lang="fr-FR" altLang="fr-FR" sz="1800" kern="0" dirty="0">
                <a:solidFill>
                  <a:srgbClr val="000000"/>
                </a:solidFill>
                <a:latin typeface="Calibri"/>
              </a:rPr>
              <a:t>Des activités d’entrainement ritualisées fréquentes</a:t>
            </a:r>
          </a:p>
          <a:p>
            <a:pPr algn="ctr" eaLnBrk="1" fontAlgn="auto" hangingPunct="1">
              <a:spcBef>
                <a:spcPts val="0"/>
              </a:spcBef>
              <a:spcAft>
                <a:spcPts val="0"/>
              </a:spcAft>
              <a:defRPr/>
            </a:pPr>
            <a:r>
              <a:rPr lang="fr-FR" altLang="fr-FR" sz="1600" b="0" kern="0" dirty="0">
                <a:solidFill>
                  <a:srgbClr val="000000"/>
                </a:solidFill>
                <a:latin typeface="Calibri"/>
              </a:rPr>
              <a:t>(les dictées quotidiennes, réfléchies, les manipulations orales…)</a:t>
            </a:r>
          </a:p>
        </p:txBody>
      </p:sp>
      <p:sp>
        <p:nvSpPr>
          <p:cNvPr id="4" name="Text Box 4"/>
          <p:cNvSpPr txBox="1">
            <a:spLocks noChangeArrowheads="1"/>
          </p:cNvSpPr>
          <p:nvPr/>
        </p:nvSpPr>
        <p:spPr bwMode="auto">
          <a:xfrm>
            <a:off x="6681299" y="2548817"/>
            <a:ext cx="2602348" cy="1138773"/>
          </a:xfrm>
          <a:prstGeom prst="rect">
            <a:avLst/>
          </a:prstGeom>
          <a:solidFill>
            <a:schemeClr val="accent5">
              <a:lumMod val="20000"/>
              <a:lumOff val="80000"/>
            </a:schemeClr>
          </a:solidFill>
          <a:ln w="38100" cmpd="dbl">
            <a:solidFill>
              <a:srgbClr val="000000"/>
            </a:solidFill>
            <a:miter lim="800000"/>
            <a:headEnd/>
            <a:tailEnd/>
          </a:ln>
          <a:effectLst/>
        </p:spPr>
        <p:txBody>
          <a:bodyPr wrap="square">
            <a:spAutoFit/>
          </a:bodyPr>
          <a:lstStyle>
            <a:lvl1pPr eaLnBrk="0" hangingPunct="0">
              <a:defRPr sz="1900" b="1">
                <a:solidFill>
                  <a:srgbClr val="FF0000"/>
                </a:solidFill>
                <a:latin typeface="Times New Roman" pitchFamily="18" charset="0"/>
              </a:defRPr>
            </a:lvl1pPr>
            <a:lvl2pPr marL="742950" indent="-285750" eaLnBrk="0" hangingPunct="0">
              <a:defRPr sz="1900" b="1">
                <a:solidFill>
                  <a:srgbClr val="FF0000"/>
                </a:solidFill>
                <a:latin typeface="Times New Roman" pitchFamily="18" charset="0"/>
              </a:defRPr>
            </a:lvl2pPr>
            <a:lvl3pPr marL="1143000" indent="-228600" eaLnBrk="0" hangingPunct="0">
              <a:defRPr sz="1900" b="1">
                <a:solidFill>
                  <a:srgbClr val="FF0000"/>
                </a:solidFill>
                <a:latin typeface="Times New Roman" pitchFamily="18" charset="0"/>
              </a:defRPr>
            </a:lvl3pPr>
            <a:lvl4pPr marL="1600200" indent="-228600" eaLnBrk="0" hangingPunct="0">
              <a:defRPr sz="1900" b="1">
                <a:solidFill>
                  <a:srgbClr val="FF0000"/>
                </a:solidFill>
                <a:latin typeface="Times New Roman" pitchFamily="18" charset="0"/>
              </a:defRPr>
            </a:lvl4pPr>
            <a:lvl5pPr marL="2057400" indent="-228600" eaLnBrk="0" hangingPunct="0">
              <a:defRPr sz="1900" b="1">
                <a:solidFill>
                  <a:srgbClr val="FF0000"/>
                </a:solidFill>
                <a:latin typeface="Times New Roman" pitchFamily="18" charset="0"/>
              </a:defRPr>
            </a:lvl5pPr>
            <a:lvl6pPr marL="2514600" indent="-228600" eaLnBrk="0" fontAlgn="base" hangingPunct="0">
              <a:spcBef>
                <a:spcPct val="0"/>
              </a:spcBef>
              <a:spcAft>
                <a:spcPct val="0"/>
              </a:spcAft>
              <a:defRPr sz="1900" b="1">
                <a:solidFill>
                  <a:srgbClr val="FF0000"/>
                </a:solidFill>
                <a:latin typeface="Times New Roman" pitchFamily="18" charset="0"/>
              </a:defRPr>
            </a:lvl6pPr>
            <a:lvl7pPr marL="2971800" indent="-228600" eaLnBrk="0" fontAlgn="base" hangingPunct="0">
              <a:spcBef>
                <a:spcPct val="0"/>
              </a:spcBef>
              <a:spcAft>
                <a:spcPct val="0"/>
              </a:spcAft>
              <a:defRPr sz="1900" b="1">
                <a:solidFill>
                  <a:srgbClr val="FF0000"/>
                </a:solidFill>
                <a:latin typeface="Times New Roman" pitchFamily="18" charset="0"/>
              </a:defRPr>
            </a:lvl7pPr>
            <a:lvl8pPr marL="3429000" indent="-228600" eaLnBrk="0" fontAlgn="base" hangingPunct="0">
              <a:spcBef>
                <a:spcPct val="0"/>
              </a:spcBef>
              <a:spcAft>
                <a:spcPct val="0"/>
              </a:spcAft>
              <a:defRPr sz="1900" b="1">
                <a:solidFill>
                  <a:srgbClr val="FF0000"/>
                </a:solidFill>
                <a:latin typeface="Times New Roman" pitchFamily="18" charset="0"/>
              </a:defRPr>
            </a:lvl8pPr>
            <a:lvl9pPr marL="3886200" indent="-228600" eaLnBrk="0" fontAlgn="base" hangingPunct="0">
              <a:spcBef>
                <a:spcPct val="0"/>
              </a:spcBef>
              <a:spcAft>
                <a:spcPct val="0"/>
              </a:spcAft>
              <a:defRPr sz="1900" b="1">
                <a:solidFill>
                  <a:srgbClr val="FF0000"/>
                </a:solidFill>
                <a:latin typeface="Times New Roman" pitchFamily="18" charset="0"/>
              </a:defRPr>
            </a:lvl9pPr>
          </a:lstStyle>
          <a:p>
            <a:pPr algn="ctr" eaLnBrk="1" fontAlgn="auto" hangingPunct="1">
              <a:spcBef>
                <a:spcPts val="0"/>
              </a:spcBef>
              <a:spcAft>
                <a:spcPts val="0"/>
              </a:spcAft>
              <a:defRPr/>
            </a:pPr>
            <a:r>
              <a:rPr lang="fr-FR" altLang="fr-FR" sz="1800" kern="0" dirty="0">
                <a:solidFill>
                  <a:srgbClr val="000000"/>
                </a:solidFill>
                <a:latin typeface="Calibri"/>
              </a:rPr>
              <a:t>Des activités de structuration</a:t>
            </a:r>
            <a:r>
              <a:rPr lang="fr-FR" altLang="fr-FR" sz="1200" b="0" kern="0" dirty="0">
                <a:solidFill>
                  <a:srgbClr val="000000"/>
                </a:solidFill>
                <a:latin typeface="Calibri"/>
              </a:rPr>
              <a:t> (type ateliers)</a:t>
            </a:r>
          </a:p>
          <a:p>
            <a:pPr algn="ctr" eaLnBrk="1" fontAlgn="auto" hangingPunct="1">
              <a:spcBef>
                <a:spcPts val="0"/>
              </a:spcBef>
              <a:spcAft>
                <a:spcPts val="0"/>
              </a:spcAft>
              <a:defRPr/>
            </a:pPr>
            <a:r>
              <a:rPr lang="fr-FR" altLang="fr-FR" sz="1600" b="0" kern="0" dirty="0">
                <a:solidFill>
                  <a:srgbClr val="000000"/>
                </a:solidFill>
                <a:latin typeface="Calibri"/>
              </a:rPr>
              <a:t>(réinvestir des règles de fonctionnement construites)</a:t>
            </a:r>
          </a:p>
        </p:txBody>
      </p:sp>
      <p:sp>
        <p:nvSpPr>
          <p:cNvPr id="5" name="AutoShape 5"/>
          <p:cNvSpPr>
            <a:spLocks noChangeArrowheads="1"/>
          </p:cNvSpPr>
          <p:nvPr/>
        </p:nvSpPr>
        <p:spPr bwMode="auto">
          <a:xfrm>
            <a:off x="322267" y="5420354"/>
            <a:ext cx="503238" cy="360363"/>
          </a:xfrm>
          <a:prstGeom prst="rightArrow">
            <a:avLst>
              <a:gd name="adj1" fmla="val 50000"/>
              <a:gd name="adj2" fmla="val 34912"/>
            </a:avLst>
          </a:prstGeom>
          <a:solidFill>
            <a:srgbClr val="0033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b="1">
                <a:solidFill>
                  <a:srgbClr val="FF0000"/>
                </a:solidFill>
                <a:latin typeface="Times New Roman" pitchFamily="18" charset="0"/>
              </a:defRPr>
            </a:lvl1pPr>
            <a:lvl2pPr marL="742950" indent="-285750" eaLnBrk="0" hangingPunct="0">
              <a:defRPr sz="1900" b="1">
                <a:solidFill>
                  <a:srgbClr val="FF0000"/>
                </a:solidFill>
                <a:latin typeface="Times New Roman" pitchFamily="18" charset="0"/>
              </a:defRPr>
            </a:lvl2pPr>
            <a:lvl3pPr marL="1143000" indent="-228600" eaLnBrk="0" hangingPunct="0">
              <a:defRPr sz="1900" b="1">
                <a:solidFill>
                  <a:srgbClr val="FF0000"/>
                </a:solidFill>
                <a:latin typeface="Times New Roman" pitchFamily="18" charset="0"/>
              </a:defRPr>
            </a:lvl3pPr>
            <a:lvl4pPr marL="1600200" indent="-228600" eaLnBrk="0" hangingPunct="0">
              <a:defRPr sz="1900" b="1">
                <a:solidFill>
                  <a:srgbClr val="FF0000"/>
                </a:solidFill>
                <a:latin typeface="Times New Roman" pitchFamily="18" charset="0"/>
              </a:defRPr>
            </a:lvl4pPr>
            <a:lvl5pPr marL="2057400" indent="-228600" eaLnBrk="0" hangingPunct="0">
              <a:defRPr sz="1900" b="1">
                <a:solidFill>
                  <a:srgbClr val="FF0000"/>
                </a:solidFill>
                <a:latin typeface="Times New Roman" pitchFamily="18" charset="0"/>
              </a:defRPr>
            </a:lvl5pPr>
            <a:lvl6pPr marL="2514600" indent="-228600" eaLnBrk="0" fontAlgn="base" hangingPunct="0">
              <a:spcBef>
                <a:spcPct val="0"/>
              </a:spcBef>
              <a:spcAft>
                <a:spcPct val="0"/>
              </a:spcAft>
              <a:defRPr sz="1900" b="1">
                <a:solidFill>
                  <a:srgbClr val="FF0000"/>
                </a:solidFill>
                <a:latin typeface="Times New Roman" pitchFamily="18" charset="0"/>
              </a:defRPr>
            </a:lvl6pPr>
            <a:lvl7pPr marL="2971800" indent="-228600" eaLnBrk="0" fontAlgn="base" hangingPunct="0">
              <a:spcBef>
                <a:spcPct val="0"/>
              </a:spcBef>
              <a:spcAft>
                <a:spcPct val="0"/>
              </a:spcAft>
              <a:defRPr sz="1900" b="1">
                <a:solidFill>
                  <a:srgbClr val="FF0000"/>
                </a:solidFill>
                <a:latin typeface="Times New Roman" pitchFamily="18" charset="0"/>
              </a:defRPr>
            </a:lvl7pPr>
            <a:lvl8pPr marL="3429000" indent="-228600" eaLnBrk="0" fontAlgn="base" hangingPunct="0">
              <a:spcBef>
                <a:spcPct val="0"/>
              </a:spcBef>
              <a:spcAft>
                <a:spcPct val="0"/>
              </a:spcAft>
              <a:defRPr sz="1900" b="1">
                <a:solidFill>
                  <a:srgbClr val="FF0000"/>
                </a:solidFill>
                <a:latin typeface="Times New Roman" pitchFamily="18" charset="0"/>
              </a:defRPr>
            </a:lvl8pPr>
            <a:lvl9pPr marL="3886200" indent="-228600" eaLnBrk="0" fontAlgn="base" hangingPunct="0">
              <a:spcBef>
                <a:spcPct val="0"/>
              </a:spcBef>
              <a:spcAft>
                <a:spcPct val="0"/>
              </a:spcAft>
              <a:defRPr sz="1900" b="1">
                <a:solidFill>
                  <a:srgbClr val="FF0000"/>
                </a:solidFill>
                <a:latin typeface="Times New Roman" pitchFamily="18" charset="0"/>
              </a:defRPr>
            </a:lvl9pPr>
          </a:lstStyle>
          <a:p>
            <a:pPr eaLnBrk="1" fontAlgn="auto" hangingPunct="1">
              <a:spcBef>
                <a:spcPts val="0"/>
              </a:spcBef>
              <a:spcAft>
                <a:spcPts val="0"/>
              </a:spcAft>
              <a:defRPr/>
            </a:pPr>
            <a:endParaRPr lang="fr-FR" altLang="fr-FR" kern="0"/>
          </a:p>
        </p:txBody>
      </p:sp>
      <p:sp>
        <p:nvSpPr>
          <p:cNvPr id="6" name="Text Box 6"/>
          <p:cNvSpPr txBox="1">
            <a:spLocks noChangeArrowheads="1"/>
          </p:cNvSpPr>
          <p:nvPr/>
        </p:nvSpPr>
        <p:spPr bwMode="auto">
          <a:xfrm>
            <a:off x="898533" y="5453582"/>
            <a:ext cx="76040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b="1">
                <a:solidFill>
                  <a:srgbClr val="FF0000"/>
                </a:solidFill>
                <a:latin typeface="Times New Roman" pitchFamily="18" charset="0"/>
              </a:defRPr>
            </a:lvl1pPr>
            <a:lvl2pPr marL="742950" indent="-285750" eaLnBrk="0" hangingPunct="0">
              <a:defRPr sz="1900" b="1">
                <a:solidFill>
                  <a:srgbClr val="FF0000"/>
                </a:solidFill>
                <a:latin typeface="Times New Roman" pitchFamily="18" charset="0"/>
              </a:defRPr>
            </a:lvl2pPr>
            <a:lvl3pPr marL="1143000" indent="-228600" eaLnBrk="0" hangingPunct="0">
              <a:defRPr sz="1900" b="1">
                <a:solidFill>
                  <a:srgbClr val="FF0000"/>
                </a:solidFill>
                <a:latin typeface="Times New Roman" pitchFamily="18" charset="0"/>
              </a:defRPr>
            </a:lvl3pPr>
            <a:lvl4pPr marL="1600200" indent="-228600" eaLnBrk="0" hangingPunct="0">
              <a:defRPr sz="1900" b="1">
                <a:solidFill>
                  <a:srgbClr val="FF0000"/>
                </a:solidFill>
                <a:latin typeface="Times New Roman" pitchFamily="18" charset="0"/>
              </a:defRPr>
            </a:lvl4pPr>
            <a:lvl5pPr marL="2057400" indent="-228600" eaLnBrk="0" hangingPunct="0">
              <a:defRPr sz="1900" b="1">
                <a:solidFill>
                  <a:srgbClr val="FF0000"/>
                </a:solidFill>
                <a:latin typeface="Times New Roman" pitchFamily="18" charset="0"/>
              </a:defRPr>
            </a:lvl5pPr>
            <a:lvl6pPr marL="2514600" indent="-228600" eaLnBrk="0" fontAlgn="base" hangingPunct="0">
              <a:spcBef>
                <a:spcPct val="0"/>
              </a:spcBef>
              <a:spcAft>
                <a:spcPct val="0"/>
              </a:spcAft>
              <a:defRPr sz="1900" b="1">
                <a:solidFill>
                  <a:srgbClr val="FF0000"/>
                </a:solidFill>
                <a:latin typeface="Times New Roman" pitchFamily="18" charset="0"/>
              </a:defRPr>
            </a:lvl6pPr>
            <a:lvl7pPr marL="2971800" indent="-228600" eaLnBrk="0" fontAlgn="base" hangingPunct="0">
              <a:spcBef>
                <a:spcPct val="0"/>
              </a:spcBef>
              <a:spcAft>
                <a:spcPct val="0"/>
              </a:spcAft>
              <a:defRPr sz="1900" b="1">
                <a:solidFill>
                  <a:srgbClr val="FF0000"/>
                </a:solidFill>
                <a:latin typeface="Times New Roman" pitchFamily="18" charset="0"/>
              </a:defRPr>
            </a:lvl7pPr>
            <a:lvl8pPr marL="3429000" indent="-228600" eaLnBrk="0" fontAlgn="base" hangingPunct="0">
              <a:spcBef>
                <a:spcPct val="0"/>
              </a:spcBef>
              <a:spcAft>
                <a:spcPct val="0"/>
              </a:spcAft>
              <a:defRPr sz="1900" b="1">
                <a:solidFill>
                  <a:srgbClr val="FF0000"/>
                </a:solidFill>
                <a:latin typeface="Times New Roman" pitchFamily="18" charset="0"/>
              </a:defRPr>
            </a:lvl8pPr>
            <a:lvl9pPr marL="3886200" indent="-228600" eaLnBrk="0" fontAlgn="base" hangingPunct="0">
              <a:spcBef>
                <a:spcPct val="0"/>
              </a:spcBef>
              <a:spcAft>
                <a:spcPct val="0"/>
              </a:spcAft>
              <a:defRPr sz="1900" b="1">
                <a:solidFill>
                  <a:srgbClr val="FF0000"/>
                </a:solidFill>
                <a:latin typeface="Times New Roman" pitchFamily="18" charset="0"/>
              </a:defRPr>
            </a:lvl9pPr>
          </a:lstStyle>
          <a:p>
            <a:pPr eaLnBrk="1" hangingPunct="1">
              <a:defRPr/>
            </a:pPr>
            <a:r>
              <a:rPr lang="fr-FR" altLang="fr-FR" sz="1800" b="0" dirty="0">
                <a:solidFill>
                  <a:srgbClr val="0000FF"/>
                </a:solidFill>
                <a:latin typeface="Calibri"/>
              </a:rPr>
              <a:t>Faire émerger une réflexion sur la langue (attitude métalinguistique)</a:t>
            </a:r>
          </a:p>
        </p:txBody>
      </p:sp>
      <p:sp>
        <p:nvSpPr>
          <p:cNvPr id="7" name="AutoShape 7"/>
          <p:cNvSpPr>
            <a:spLocks noChangeArrowheads="1"/>
          </p:cNvSpPr>
          <p:nvPr/>
        </p:nvSpPr>
        <p:spPr bwMode="auto">
          <a:xfrm>
            <a:off x="250838" y="6196603"/>
            <a:ext cx="503237" cy="360363"/>
          </a:xfrm>
          <a:prstGeom prst="rightArrow">
            <a:avLst>
              <a:gd name="adj1" fmla="val 50000"/>
              <a:gd name="adj2" fmla="val 34912"/>
            </a:avLst>
          </a:prstGeom>
          <a:solidFill>
            <a:srgbClr val="0033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b="1">
                <a:solidFill>
                  <a:srgbClr val="FF0000"/>
                </a:solidFill>
                <a:latin typeface="Times New Roman" pitchFamily="18" charset="0"/>
              </a:defRPr>
            </a:lvl1pPr>
            <a:lvl2pPr marL="742950" indent="-285750" eaLnBrk="0" hangingPunct="0">
              <a:defRPr sz="1900" b="1">
                <a:solidFill>
                  <a:srgbClr val="FF0000"/>
                </a:solidFill>
                <a:latin typeface="Times New Roman" pitchFamily="18" charset="0"/>
              </a:defRPr>
            </a:lvl2pPr>
            <a:lvl3pPr marL="1143000" indent="-228600" eaLnBrk="0" hangingPunct="0">
              <a:defRPr sz="1900" b="1">
                <a:solidFill>
                  <a:srgbClr val="FF0000"/>
                </a:solidFill>
                <a:latin typeface="Times New Roman" pitchFamily="18" charset="0"/>
              </a:defRPr>
            </a:lvl3pPr>
            <a:lvl4pPr marL="1600200" indent="-228600" eaLnBrk="0" hangingPunct="0">
              <a:defRPr sz="1900" b="1">
                <a:solidFill>
                  <a:srgbClr val="FF0000"/>
                </a:solidFill>
                <a:latin typeface="Times New Roman" pitchFamily="18" charset="0"/>
              </a:defRPr>
            </a:lvl4pPr>
            <a:lvl5pPr marL="2057400" indent="-228600" eaLnBrk="0" hangingPunct="0">
              <a:defRPr sz="1900" b="1">
                <a:solidFill>
                  <a:srgbClr val="FF0000"/>
                </a:solidFill>
                <a:latin typeface="Times New Roman" pitchFamily="18" charset="0"/>
              </a:defRPr>
            </a:lvl5pPr>
            <a:lvl6pPr marL="2514600" indent="-228600" eaLnBrk="0" fontAlgn="base" hangingPunct="0">
              <a:spcBef>
                <a:spcPct val="0"/>
              </a:spcBef>
              <a:spcAft>
                <a:spcPct val="0"/>
              </a:spcAft>
              <a:defRPr sz="1900" b="1">
                <a:solidFill>
                  <a:srgbClr val="FF0000"/>
                </a:solidFill>
                <a:latin typeface="Times New Roman" pitchFamily="18" charset="0"/>
              </a:defRPr>
            </a:lvl6pPr>
            <a:lvl7pPr marL="2971800" indent="-228600" eaLnBrk="0" fontAlgn="base" hangingPunct="0">
              <a:spcBef>
                <a:spcPct val="0"/>
              </a:spcBef>
              <a:spcAft>
                <a:spcPct val="0"/>
              </a:spcAft>
              <a:defRPr sz="1900" b="1">
                <a:solidFill>
                  <a:srgbClr val="FF0000"/>
                </a:solidFill>
                <a:latin typeface="Times New Roman" pitchFamily="18" charset="0"/>
              </a:defRPr>
            </a:lvl7pPr>
            <a:lvl8pPr marL="3429000" indent="-228600" eaLnBrk="0" fontAlgn="base" hangingPunct="0">
              <a:spcBef>
                <a:spcPct val="0"/>
              </a:spcBef>
              <a:spcAft>
                <a:spcPct val="0"/>
              </a:spcAft>
              <a:defRPr sz="1900" b="1">
                <a:solidFill>
                  <a:srgbClr val="FF0000"/>
                </a:solidFill>
                <a:latin typeface="Times New Roman" pitchFamily="18" charset="0"/>
              </a:defRPr>
            </a:lvl8pPr>
            <a:lvl9pPr marL="3886200" indent="-228600" eaLnBrk="0" fontAlgn="base" hangingPunct="0">
              <a:spcBef>
                <a:spcPct val="0"/>
              </a:spcBef>
              <a:spcAft>
                <a:spcPct val="0"/>
              </a:spcAft>
              <a:defRPr sz="1900" b="1">
                <a:solidFill>
                  <a:srgbClr val="FF0000"/>
                </a:solidFill>
                <a:latin typeface="Times New Roman" pitchFamily="18" charset="0"/>
              </a:defRPr>
            </a:lvl9pPr>
          </a:lstStyle>
          <a:p>
            <a:pPr eaLnBrk="1" fontAlgn="auto" hangingPunct="1">
              <a:spcBef>
                <a:spcPts val="0"/>
              </a:spcBef>
              <a:spcAft>
                <a:spcPts val="0"/>
              </a:spcAft>
              <a:defRPr/>
            </a:pPr>
            <a:endParaRPr lang="fr-FR" altLang="fr-FR" kern="0"/>
          </a:p>
        </p:txBody>
      </p:sp>
      <p:sp>
        <p:nvSpPr>
          <p:cNvPr id="8" name="Text Box 8"/>
          <p:cNvSpPr txBox="1">
            <a:spLocks noChangeArrowheads="1"/>
          </p:cNvSpPr>
          <p:nvPr/>
        </p:nvSpPr>
        <p:spPr bwMode="auto">
          <a:xfrm>
            <a:off x="827098" y="6071184"/>
            <a:ext cx="89776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b="1">
                <a:solidFill>
                  <a:srgbClr val="FF0000"/>
                </a:solidFill>
                <a:latin typeface="Times New Roman" pitchFamily="18" charset="0"/>
              </a:defRPr>
            </a:lvl1pPr>
            <a:lvl2pPr marL="742950" indent="-285750" eaLnBrk="0" hangingPunct="0">
              <a:defRPr sz="1900" b="1">
                <a:solidFill>
                  <a:srgbClr val="FF0000"/>
                </a:solidFill>
                <a:latin typeface="Times New Roman" pitchFamily="18" charset="0"/>
              </a:defRPr>
            </a:lvl2pPr>
            <a:lvl3pPr marL="1143000" indent="-228600" eaLnBrk="0" hangingPunct="0">
              <a:defRPr sz="1900" b="1">
                <a:solidFill>
                  <a:srgbClr val="FF0000"/>
                </a:solidFill>
                <a:latin typeface="Times New Roman" pitchFamily="18" charset="0"/>
              </a:defRPr>
            </a:lvl3pPr>
            <a:lvl4pPr marL="1600200" indent="-228600" eaLnBrk="0" hangingPunct="0">
              <a:defRPr sz="1900" b="1">
                <a:solidFill>
                  <a:srgbClr val="FF0000"/>
                </a:solidFill>
                <a:latin typeface="Times New Roman" pitchFamily="18" charset="0"/>
              </a:defRPr>
            </a:lvl4pPr>
            <a:lvl5pPr marL="2057400" indent="-228600" eaLnBrk="0" hangingPunct="0">
              <a:defRPr sz="1900" b="1">
                <a:solidFill>
                  <a:srgbClr val="FF0000"/>
                </a:solidFill>
                <a:latin typeface="Times New Roman" pitchFamily="18" charset="0"/>
              </a:defRPr>
            </a:lvl5pPr>
            <a:lvl6pPr marL="2514600" indent="-228600" eaLnBrk="0" fontAlgn="base" hangingPunct="0">
              <a:spcBef>
                <a:spcPct val="0"/>
              </a:spcBef>
              <a:spcAft>
                <a:spcPct val="0"/>
              </a:spcAft>
              <a:defRPr sz="1900" b="1">
                <a:solidFill>
                  <a:srgbClr val="FF0000"/>
                </a:solidFill>
                <a:latin typeface="Times New Roman" pitchFamily="18" charset="0"/>
              </a:defRPr>
            </a:lvl6pPr>
            <a:lvl7pPr marL="2971800" indent="-228600" eaLnBrk="0" fontAlgn="base" hangingPunct="0">
              <a:spcBef>
                <a:spcPct val="0"/>
              </a:spcBef>
              <a:spcAft>
                <a:spcPct val="0"/>
              </a:spcAft>
              <a:defRPr sz="1900" b="1">
                <a:solidFill>
                  <a:srgbClr val="FF0000"/>
                </a:solidFill>
                <a:latin typeface="Times New Roman" pitchFamily="18" charset="0"/>
              </a:defRPr>
            </a:lvl7pPr>
            <a:lvl8pPr marL="3429000" indent="-228600" eaLnBrk="0" fontAlgn="base" hangingPunct="0">
              <a:spcBef>
                <a:spcPct val="0"/>
              </a:spcBef>
              <a:spcAft>
                <a:spcPct val="0"/>
              </a:spcAft>
              <a:defRPr sz="1900" b="1">
                <a:solidFill>
                  <a:srgbClr val="FF0000"/>
                </a:solidFill>
                <a:latin typeface="Times New Roman" pitchFamily="18" charset="0"/>
              </a:defRPr>
            </a:lvl8pPr>
            <a:lvl9pPr marL="3886200" indent="-228600" eaLnBrk="0" fontAlgn="base" hangingPunct="0">
              <a:spcBef>
                <a:spcPct val="0"/>
              </a:spcBef>
              <a:spcAft>
                <a:spcPct val="0"/>
              </a:spcAft>
              <a:defRPr sz="1900" b="1">
                <a:solidFill>
                  <a:srgbClr val="FF0000"/>
                </a:solidFill>
                <a:latin typeface="Times New Roman" pitchFamily="18" charset="0"/>
              </a:defRPr>
            </a:lvl9pPr>
          </a:lstStyle>
          <a:p>
            <a:pPr eaLnBrk="1" hangingPunct="1">
              <a:defRPr/>
            </a:pPr>
            <a:r>
              <a:rPr lang="fr-FR" altLang="fr-FR" sz="1800" b="0" dirty="0">
                <a:solidFill>
                  <a:srgbClr val="0000FF"/>
                </a:solidFill>
                <a:latin typeface="Calibri"/>
              </a:rPr>
              <a:t>Travailler en </a:t>
            </a:r>
            <a:r>
              <a:rPr lang="fr-FR" altLang="fr-FR" sz="1800" b="0" dirty="0" err="1">
                <a:solidFill>
                  <a:srgbClr val="0000FF"/>
                </a:solidFill>
                <a:latin typeface="Calibri"/>
              </a:rPr>
              <a:t>rebrassant</a:t>
            </a:r>
            <a:r>
              <a:rPr lang="fr-FR" altLang="fr-FR" sz="1800" b="0" dirty="0">
                <a:solidFill>
                  <a:srgbClr val="0000FF"/>
                </a:solidFill>
                <a:latin typeface="Calibri"/>
              </a:rPr>
              <a:t> les connaissances (démarche </a:t>
            </a:r>
            <a:r>
              <a:rPr lang="fr-FR" altLang="fr-FR" sz="1800" b="0" dirty="0" err="1">
                <a:solidFill>
                  <a:srgbClr val="0000FF"/>
                </a:solidFill>
                <a:latin typeface="Calibri"/>
              </a:rPr>
              <a:t>spiralaire</a:t>
            </a:r>
            <a:r>
              <a:rPr lang="fr-FR" altLang="fr-FR" sz="1800" b="0" dirty="0">
                <a:solidFill>
                  <a:srgbClr val="0000FF"/>
                </a:solidFill>
                <a:latin typeface="Calibri"/>
              </a:rPr>
              <a:t>) =&gt; penser le programme en terme de notions à travailler et à retravailler plutôt que la simple juxtaposition de leçons…</a:t>
            </a:r>
          </a:p>
        </p:txBody>
      </p:sp>
      <p:grpSp>
        <p:nvGrpSpPr>
          <p:cNvPr id="69641" name="Group 9"/>
          <p:cNvGrpSpPr>
            <a:grpSpLocks/>
          </p:cNvGrpSpPr>
          <p:nvPr/>
        </p:nvGrpSpPr>
        <p:grpSpPr bwMode="auto">
          <a:xfrm>
            <a:off x="900171" y="3281364"/>
            <a:ext cx="8142289" cy="1157288"/>
            <a:chOff x="686" y="2203"/>
            <a:chExt cx="5129" cy="729"/>
          </a:xfrm>
        </p:grpSpPr>
        <p:sp>
          <p:nvSpPr>
            <p:cNvPr id="69645" name="WordArt 10"/>
            <p:cNvSpPr>
              <a:spLocks noChangeArrowheads="1" noChangeShapeType="1" noTextEdit="1"/>
            </p:cNvSpPr>
            <p:nvPr/>
          </p:nvSpPr>
          <p:spPr bwMode="auto">
            <a:xfrm>
              <a:off x="686" y="2203"/>
              <a:ext cx="1116" cy="272"/>
            </a:xfrm>
            <a:prstGeom prst="rect">
              <a:avLst/>
            </a:prstGeom>
          </p:spPr>
          <p:txBody>
            <a:bodyPr wrap="none" fromWordArt="1">
              <a:prstTxWarp prst="textPlain">
                <a:avLst>
                  <a:gd name="adj" fmla="val 50000"/>
                </a:avLst>
              </a:prstTxWarp>
            </a:bodyPr>
            <a:lstStyle/>
            <a:p>
              <a:pPr algn="ctr"/>
              <a:r>
                <a:rPr lang="fr-FR" sz="36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Chercher</a:t>
              </a:r>
            </a:p>
          </p:txBody>
        </p:sp>
        <p:sp>
          <p:nvSpPr>
            <p:cNvPr id="69646" name="WordArt 11"/>
            <p:cNvSpPr>
              <a:spLocks noChangeArrowheads="1" noChangeShapeType="1" noTextEdit="1"/>
            </p:cNvSpPr>
            <p:nvPr/>
          </p:nvSpPr>
          <p:spPr bwMode="auto">
            <a:xfrm>
              <a:off x="2603" y="2392"/>
              <a:ext cx="1252" cy="272"/>
            </a:xfrm>
            <a:prstGeom prst="rect">
              <a:avLst/>
            </a:prstGeom>
          </p:spPr>
          <p:txBody>
            <a:bodyPr wrap="none" fromWordArt="1">
              <a:prstTxWarp prst="textPlain">
                <a:avLst>
                  <a:gd name="adj" fmla="val 50000"/>
                </a:avLst>
              </a:prstTxWarp>
            </a:bodyPr>
            <a:lstStyle/>
            <a:p>
              <a:pPr algn="ctr"/>
              <a:r>
                <a:rPr lang="fr-FR" sz="36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Automatiser</a:t>
              </a:r>
            </a:p>
          </p:txBody>
        </p:sp>
        <p:sp>
          <p:nvSpPr>
            <p:cNvPr id="69647" name="WordArt 12"/>
            <p:cNvSpPr>
              <a:spLocks noChangeArrowheads="1" noChangeShapeType="1" noTextEdit="1"/>
            </p:cNvSpPr>
            <p:nvPr/>
          </p:nvSpPr>
          <p:spPr bwMode="auto">
            <a:xfrm>
              <a:off x="4517" y="2660"/>
              <a:ext cx="1298" cy="272"/>
            </a:xfrm>
            <a:prstGeom prst="rect">
              <a:avLst/>
            </a:prstGeom>
          </p:spPr>
          <p:txBody>
            <a:bodyPr wrap="none" fromWordArt="1">
              <a:prstTxWarp prst="textPlain">
                <a:avLst>
                  <a:gd name="adj" fmla="val 50000"/>
                </a:avLst>
              </a:prstTxWarp>
            </a:bodyPr>
            <a:lstStyle/>
            <a:p>
              <a:pPr algn="ctr"/>
              <a:r>
                <a:rPr lang="fr-FR" sz="36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Structurer</a:t>
              </a:r>
            </a:p>
          </p:txBody>
        </p:sp>
      </p:grpSp>
      <p:sp>
        <p:nvSpPr>
          <p:cNvPr id="69642" name="Text Box 13"/>
          <p:cNvSpPr txBox="1">
            <a:spLocks noChangeArrowheads="1"/>
          </p:cNvSpPr>
          <p:nvPr/>
        </p:nvSpPr>
        <p:spPr bwMode="auto">
          <a:xfrm>
            <a:off x="992188" y="189023"/>
            <a:ext cx="789146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fr-FR" altLang="fr-FR" sz="2200" dirty="0">
                <a:solidFill>
                  <a:srgbClr val="1F497D">
                    <a:lumMod val="60000"/>
                    <a:lumOff val="40000"/>
                  </a:srgbClr>
                </a:solidFill>
                <a:latin typeface="Verdana" pitchFamily="34" charset="0"/>
              </a:rPr>
              <a:t>L’étude de la langue à l’école élémentaire : un faisceau d’activités à mettre en place</a:t>
            </a:r>
          </a:p>
        </p:txBody>
      </p:sp>
      <p:sp>
        <p:nvSpPr>
          <p:cNvPr id="69643" name="Text Box 14"/>
          <p:cNvSpPr txBox="1">
            <a:spLocks noChangeArrowheads="1"/>
          </p:cNvSpPr>
          <p:nvPr/>
        </p:nvSpPr>
        <p:spPr bwMode="auto">
          <a:xfrm>
            <a:off x="6217941" y="1089951"/>
            <a:ext cx="3588399" cy="677108"/>
          </a:xfrm>
          <a:prstGeom prst="rect">
            <a:avLst/>
          </a:prstGeom>
          <a:solidFill>
            <a:schemeClr val="bg2"/>
          </a:solidFill>
          <a:ln>
            <a:noFill/>
          </a:ln>
          <a:effectLst/>
        </p:spPr>
        <p:txBody>
          <a:bodyPr wrap="square">
            <a:spAutoFit/>
          </a:bodyPr>
          <a:lstStyle>
            <a:lvl1pPr defTabSz="636588">
              <a:spcBef>
                <a:spcPct val="20000"/>
              </a:spcBef>
              <a:buFont typeface="Arial" pitchFamily="34" charset="0"/>
              <a:buChar char="•"/>
              <a:defRPr sz="3200">
                <a:solidFill>
                  <a:schemeClr val="tx1"/>
                </a:solidFill>
                <a:latin typeface="Calibri" pitchFamily="34" charset="0"/>
              </a:defRPr>
            </a:lvl1pPr>
            <a:lvl2pPr marL="742950" indent="-285750" defTabSz="636588">
              <a:spcBef>
                <a:spcPct val="20000"/>
              </a:spcBef>
              <a:buFont typeface="Arial" pitchFamily="34" charset="0"/>
              <a:buChar char="–"/>
              <a:defRPr sz="2800">
                <a:solidFill>
                  <a:schemeClr val="tx1"/>
                </a:solidFill>
                <a:latin typeface="Calibri" pitchFamily="34" charset="0"/>
              </a:defRPr>
            </a:lvl2pPr>
            <a:lvl3pPr marL="1143000" indent="-228600" defTabSz="636588">
              <a:spcBef>
                <a:spcPct val="20000"/>
              </a:spcBef>
              <a:buFont typeface="Arial" pitchFamily="34" charset="0"/>
              <a:buChar char="•"/>
              <a:defRPr sz="2400">
                <a:solidFill>
                  <a:schemeClr val="tx1"/>
                </a:solidFill>
                <a:latin typeface="Calibri" pitchFamily="34" charset="0"/>
              </a:defRPr>
            </a:lvl3pPr>
            <a:lvl4pPr marL="1600200" indent="-228600" defTabSz="636588">
              <a:spcBef>
                <a:spcPct val="20000"/>
              </a:spcBef>
              <a:buFont typeface="Arial" pitchFamily="34" charset="0"/>
              <a:buChar char="–"/>
              <a:defRPr sz="2000">
                <a:solidFill>
                  <a:schemeClr val="tx1"/>
                </a:solidFill>
                <a:latin typeface="Calibri" pitchFamily="34" charset="0"/>
              </a:defRPr>
            </a:lvl4pPr>
            <a:lvl5pPr marL="2057400" indent="-228600" defTabSz="636588">
              <a:spcBef>
                <a:spcPct val="20000"/>
              </a:spcBef>
              <a:buFont typeface="Arial" pitchFamily="34" charset="0"/>
              <a:buChar char="»"/>
              <a:defRPr sz="2000">
                <a:solidFill>
                  <a:schemeClr val="tx1"/>
                </a:solidFill>
                <a:latin typeface="Calibri" pitchFamily="34" charset="0"/>
              </a:defRPr>
            </a:lvl5pPr>
            <a:lvl6pPr marL="2514600" indent="-228600" defTabSz="636588"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636588"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636588"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636588"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1900" b="0" dirty="0">
                <a:solidFill>
                  <a:srgbClr val="0000FF"/>
                </a:solidFill>
                <a:latin typeface="Arial" pitchFamily="34" charset="0"/>
              </a:rPr>
              <a:t>Il est essentiel d’interroger les notions grammaticales…</a:t>
            </a: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45" y="3933056"/>
            <a:ext cx="2596355" cy="922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e 11"/>
          <p:cNvGrpSpPr/>
          <p:nvPr/>
        </p:nvGrpSpPr>
        <p:grpSpPr>
          <a:xfrm>
            <a:off x="2850715" y="4152143"/>
            <a:ext cx="4172937" cy="1112028"/>
            <a:chOff x="2850708" y="4152143"/>
            <a:chExt cx="4172937" cy="1112028"/>
          </a:xfrm>
        </p:grpSpPr>
        <p:sp>
          <p:nvSpPr>
            <p:cNvPr id="10" name="Rectangle 9"/>
            <p:cNvSpPr/>
            <p:nvPr/>
          </p:nvSpPr>
          <p:spPr>
            <a:xfrm>
              <a:off x="2850708" y="4617840"/>
              <a:ext cx="4172937" cy="646331"/>
            </a:xfrm>
            <a:prstGeom prst="rect">
              <a:avLst/>
            </a:prstGeom>
            <a:solidFill>
              <a:schemeClr val="accent1">
                <a:lumMod val="20000"/>
                <a:lumOff val="80000"/>
              </a:schemeClr>
            </a:solid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altLang="fr-FR" sz="1800" kern="0" dirty="0">
                  <a:solidFill>
                    <a:prstClr val="black"/>
                  </a:solidFill>
                </a:rPr>
                <a:t>A</a:t>
              </a:r>
              <a:r>
                <a:rPr kumimoji="0" lang="fr-FR" altLang="fr-FR" sz="1800" i="0" u="none" strike="noStrike" kern="0" cap="none" spc="0" normalizeH="0" baseline="0" noProof="0" dirty="0" err="1">
                  <a:ln>
                    <a:noFill/>
                  </a:ln>
                  <a:solidFill>
                    <a:prstClr val="black"/>
                  </a:solidFill>
                  <a:effectLst/>
                  <a:uLnTx/>
                  <a:uFillTx/>
                </a:rPr>
                <a:t>ctivités</a:t>
              </a:r>
              <a:r>
                <a:rPr kumimoji="0" lang="fr-FR" altLang="fr-FR" sz="1800" i="0" u="none" strike="noStrike" kern="0" cap="none" spc="0" normalizeH="0" baseline="0" noProof="0" dirty="0">
                  <a:ln>
                    <a:noFill/>
                  </a:ln>
                  <a:solidFill>
                    <a:prstClr val="black"/>
                  </a:solidFill>
                  <a:effectLst/>
                  <a:uLnTx/>
                  <a:uFillTx/>
                </a:rPr>
                <a:t> de Réflexion Grammaticale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1800" i="0" u="none" strike="noStrike" kern="0" cap="none" spc="0" normalizeH="0" baseline="0" noProof="0" dirty="0">
                  <a:ln>
                    <a:noFill/>
                  </a:ln>
                  <a:solidFill>
                    <a:prstClr val="black"/>
                  </a:solidFill>
                  <a:effectLst/>
                  <a:uLnTx/>
                  <a:uFillTx/>
                </a:rPr>
                <a:t>(ARG) </a:t>
              </a:r>
              <a:endParaRPr kumimoji="0" lang="fr-FR" sz="2000" i="0" u="none" strike="noStrike" kern="0" cap="none" spc="0" normalizeH="0" baseline="0" noProof="0" dirty="0">
                <a:ln>
                  <a:noFill/>
                </a:ln>
                <a:solidFill>
                  <a:sysClr val="windowText" lastClr="000000"/>
                </a:solidFill>
                <a:effectLst/>
                <a:uLnTx/>
                <a:uFillTx/>
              </a:endParaRPr>
            </a:p>
          </p:txBody>
        </p:sp>
        <p:sp>
          <p:nvSpPr>
            <p:cNvPr id="11" name="Flèche vers le bas 10"/>
            <p:cNvSpPr/>
            <p:nvPr/>
          </p:nvSpPr>
          <p:spPr>
            <a:xfrm>
              <a:off x="4594748" y="4152143"/>
              <a:ext cx="540473" cy="358376"/>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16862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6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96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p:bldP spid="8" grpId="0"/>
      <p:bldP spid="696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19832">
            <a:off x="719969" y="705420"/>
            <a:ext cx="3082099" cy="43652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3"/>
          <p:cNvSpPr txBox="1">
            <a:spLocks noChangeArrowheads="1"/>
          </p:cNvSpPr>
          <p:nvPr/>
        </p:nvSpPr>
        <p:spPr bwMode="auto">
          <a:xfrm>
            <a:off x="4088906" y="1397934"/>
            <a:ext cx="465073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fr-FR" altLang="fr-FR" sz="2200" dirty="0">
                <a:solidFill>
                  <a:srgbClr val="1F497D">
                    <a:lumMod val="60000"/>
                    <a:lumOff val="40000"/>
                  </a:srgbClr>
                </a:solidFill>
                <a:latin typeface="Verdana" pitchFamily="34" charset="0"/>
              </a:rPr>
              <a:t>Élaboration d’un document d’accompagnement des formateurs et formatrices</a:t>
            </a:r>
          </a:p>
        </p:txBody>
      </p:sp>
      <p:sp>
        <p:nvSpPr>
          <p:cNvPr id="4" name="Rectangle 3"/>
          <p:cNvSpPr/>
          <p:nvPr/>
        </p:nvSpPr>
        <p:spPr>
          <a:xfrm>
            <a:off x="4840768" y="2780929"/>
            <a:ext cx="3147015" cy="923330"/>
          </a:xfrm>
          <a:prstGeom prst="rect">
            <a:avLst/>
          </a:prstGeom>
          <a:noFill/>
        </p:spPr>
        <p:txBody>
          <a:bodyPr wrap="none" lIns="91440" tIns="45720" rIns="91440" bIns="45720">
            <a:spAutoFit/>
          </a:bodyPr>
          <a:lstStyle/>
          <a:p>
            <a:pPr algn="ctr"/>
            <a:r>
              <a:rPr lang="fr-FR"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18 pages</a:t>
            </a:r>
          </a:p>
        </p:txBody>
      </p:sp>
      <p:sp>
        <p:nvSpPr>
          <p:cNvPr id="8" name="Rectangle 7"/>
          <p:cNvSpPr/>
          <p:nvPr/>
        </p:nvSpPr>
        <p:spPr>
          <a:xfrm>
            <a:off x="1784648" y="5373216"/>
            <a:ext cx="7056784" cy="1077218"/>
          </a:xfrm>
          <a:prstGeom prst="rect">
            <a:avLst/>
          </a:prstGeom>
          <a:solidFill>
            <a:schemeClr val="accent1">
              <a:lumMod val="20000"/>
              <a:lumOff val="80000"/>
            </a:schemeClr>
          </a:solidFill>
        </p:spPr>
        <p:txBody>
          <a:bodyPr wrap="square">
            <a:spAutoFit/>
          </a:bodyPr>
          <a:lstStyle/>
          <a:p>
            <a:pPr algn="just"/>
            <a:r>
              <a:rPr lang="fr-FR" sz="1600" dirty="0">
                <a:solidFill>
                  <a:schemeClr val="tx1"/>
                </a:solidFill>
              </a:rPr>
              <a:t>Objectif</a:t>
            </a:r>
            <a:r>
              <a:rPr lang="fr-FR" sz="1600" b="0" dirty="0">
                <a:solidFill>
                  <a:schemeClr val="tx1"/>
                </a:solidFill>
              </a:rPr>
              <a:t> : donner des repères et des pistes pédagogiques pour mettre en œuvre des activités de réflexion grammaticale (nommées ARG) qui s’intègrent dans une stratégie générale d’enseignement de la langue (dimension orthographique et grammaticale).</a:t>
            </a:r>
          </a:p>
        </p:txBody>
      </p:sp>
    </p:spTree>
    <p:extLst>
      <p:ext uri="{BB962C8B-B14F-4D97-AF65-F5344CB8AC3E}">
        <p14:creationId xmlns:p14="http://schemas.microsoft.com/office/powerpoint/2010/main" val="186115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19832">
            <a:off x="442087" y="513598"/>
            <a:ext cx="1465539" cy="20756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au 4"/>
          <p:cNvGraphicFramePr>
            <a:graphicFrameLocks noGrp="1"/>
          </p:cNvGraphicFramePr>
          <p:nvPr>
            <p:extLst>
              <p:ext uri="{D42A27DB-BD31-4B8C-83A1-F6EECF244321}">
                <p14:modId xmlns:p14="http://schemas.microsoft.com/office/powerpoint/2010/main" val="3327281981"/>
              </p:ext>
            </p:extLst>
          </p:nvPr>
        </p:nvGraphicFramePr>
        <p:xfrm>
          <a:off x="1928667" y="2132856"/>
          <a:ext cx="6778193" cy="4341088"/>
        </p:xfrm>
        <a:graphic>
          <a:graphicData uri="http://schemas.openxmlformats.org/drawingml/2006/table">
            <a:tbl>
              <a:tblPr firstRow="1" bandRow="1">
                <a:tableStyleId>{5C22544A-7EE6-4342-B048-85BDC9FD1C3A}</a:tableStyleId>
              </a:tblPr>
              <a:tblGrid>
                <a:gridCol w="5544616">
                  <a:extLst>
                    <a:ext uri="{9D8B030D-6E8A-4147-A177-3AD203B41FA5}">
                      <a16:colId xmlns:a16="http://schemas.microsoft.com/office/drawing/2014/main" val="20000"/>
                    </a:ext>
                  </a:extLst>
                </a:gridCol>
                <a:gridCol w="1233577">
                  <a:extLst>
                    <a:ext uri="{9D8B030D-6E8A-4147-A177-3AD203B41FA5}">
                      <a16:colId xmlns:a16="http://schemas.microsoft.com/office/drawing/2014/main" val="20001"/>
                    </a:ext>
                  </a:extLst>
                </a:gridCol>
              </a:tblGrid>
              <a:tr h="288032">
                <a:tc>
                  <a:txBody>
                    <a:bodyPr/>
                    <a:lstStyle/>
                    <a:p>
                      <a:pPr algn="ctr"/>
                      <a:r>
                        <a:rPr lang="fr-FR" sz="1200" dirty="0"/>
                        <a:t>C</a:t>
                      </a:r>
                      <a:r>
                        <a:rPr lang="fr-FR" sz="1200" baseline="0" dirty="0"/>
                        <a:t>ontenus proposés</a:t>
                      </a:r>
                      <a:endParaRPr lang="fr-FR" sz="1200" dirty="0"/>
                    </a:p>
                  </a:txBody>
                  <a:tcPr/>
                </a:tc>
                <a:tc>
                  <a:txBody>
                    <a:bodyPr/>
                    <a:lstStyle/>
                    <a:p>
                      <a:pPr algn="ctr"/>
                      <a:r>
                        <a:rPr lang="fr-FR" sz="1200" dirty="0"/>
                        <a:t>Pages</a:t>
                      </a:r>
                    </a:p>
                  </a:txBody>
                  <a:tcPr/>
                </a:tc>
                <a:extLst>
                  <a:ext uri="{0D108BD9-81ED-4DB2-BD59-A6C34878D82A}">
                    <a16:rowId xmlns:a16="http://schemas.microsoft.com/office/drawing/2014/main" val="10000"/>
                  </a:ext>
                </a:extLst>
              </a:tr>
              <a:tr h="277232">
                <a:tc>
                  <a:txBody>
                    <a:bodyPr/>
                    <a:lstStyle/>
                    <a:p>
                      <a:pPr algn="l"/>
                      <a:r>
                        <a:rPr lang="fr-FR" sz="1200" b="0" dirty="0">
                          <a:solidFill>
                            <a:schemeClr val="tx1"/>
                          </a:solidFill>
                        </a:rPr>
                        <a:t>Présentation générale du document (fondements et principes didactiques)</a:t>
                      </a:r>
                      <a:endParaRPr lang="fr-FR" sz="1200" dirty="0"/>
                    </a:p>
                  </a:txBody>
                  <a:tcPr/>
                </a:tc>
                <a:tc>
                  <a:txBody>
                    <a:bodyPr/>
                    <a:lstStyle/>
                    <a:p>
                      <a:pPr algn="ctr"/>
                      <a:r>
                        <a:rPr lang="fr-FR" sz="1200" dirty="0"/>
                        <a:t>Page 2</a:t>
                      </a:r>
                    </a:p>
                  </a:txBody>
                  <a:tcPr/>
                </a:tc>
                <a:extLst>
                  <a:ext uri="{0D108BD9-81ED-4DB2-BD59-A6C34878D82A}">
                    <a16:rowId xmlns:a16="http://schemas.microsoft.com/office/drawing/2014/main" val="10001"/>
                  </a:ext>
                </a:extLst>
              </a:tr>
              <a:tr h="226824">
                <a:tc>
                  <a:txBody>
                    <a:bodyPr/>
                    <a:lstStyle/>
                    <a:p>
                      <a:pPr algn="l"/>
                      <a:r>
                        <a:rPr lang="fr-FR" sz="1200" dirty="0"/>
                        <a:t>Le cadre institutionnel (objectifs, horaires, organisation)</a:t>
                      </a:r>
                    </a:p>
                  </a:txBody>
                  <a:tcPr/>
                </a:tc>
                <a:tc>
                  <a:txBody>
                    <a:bodyPr/>
                    <a:lstStyle/>
                    <a:p>
                      <a:pPr algn="ctr"/>
                      <a:r>
                        <a:rPr lang="fr-FR" sz="1200" dirty="0"/>
                        <a:t>Page 3</a:t>
                      </a:r>
                    </a:p>
                  </a:txBody>
                  <a:tcPr/>
                </a:tc>
                <a:extLst>
                  <a:ext uri="{0D108BD9-81ED-4DB2-BD59-A6C34878D82A}">
                    <a16:rowId xmlns:a16="http://schemas.microsoft.com/office/drawing/2014/main" val="10002"/>
                  </a:ext>
                </a:extLst>
              </a:tr>
              <a:tr h="288032">
                <a:tc>
                  <a:txBody>
                    <a:bodyPr/>
                    <a:lstStyle/>
                    <a:p>
                      <a:pPr algn="l"/>
                      <a:r>
                        <a:rPr lang="fr-FR" sz="1200" dirty="0"/>
                        <a:t>Les notions grammaticales  (articulation phrase – fonctions</a:t>
                      </a:r>
                      <a:r>
                        <a:rPr lang="fr-FR" sz="1200" baseline="0" dirty="0"/>
                        <a:t> syntaxiques – éléments)</a:t>
                      </a:r>
                      <a:endParaRPr lang="fr-FR" sz="1200" dirty="0"/>
                    </a:p>
                  </a:txBody>
                  <a:tcPr/>
                </a:tc>
                <a:tc>
                  <a:txBody>
                    <a:bodyPr/>
                    <a:lstStyle/>
                    <a:p>
                      <a:pPr algn="ctr"/>
                      <a:r>
                        <a:rPr lang="fr-FR" sz="1200" dirty="0"/>
                        <a:t>Page 4</a:t>
                      </a:r>
                    </a:p>
                  </a:txBody>
                  <a:tcPr/>
                </a:tc>
                <a:extLst>
                  <a:ext uri="{0D108BD9-81ED-4DB2-BD59-A6C34878D82A}">
                    <a16:rowId xmlns:a16="http://schemas.microsoft.com/office/drawing/2014/main" val="10003"/>
                  </a:ext>
                </a:extLst>
              </a:tr>
              <a:tr h="456560">
                <a:tc>
                  <a:txBody>
                    <a:bodyPr/>
                    <a:lstStyle/>
                    <a:p>
                      <a:pPr algn="l"/>
                      <a:r>
                        <a:rPr lang="fr-FR" sz="1200" dirty="0"/>
                        <a:t>Le code secret des mots</a:t>
                      </a:r>
                    </a:p>
                    <a:p>
                      <a:pPr algn="l"/>
                      <a:r>
                        <a:rPr lang="fr-FR" sz="1200" dirty="0"/>
                        <a:t>Les lettres finales que l’on n’entend pas</a:t>
                      </a:r>
                    </a:p>
                  </a:txBody>
                  <a:tcPr/>
                </a:tc>
                <a:tc>
                  <a:txBody>
                    <a:bodyPr/>
                    <a:lstStyle/>
                    <a:p>
                      <a:pPr algn="ctr"/>
                      <a:r>
                        <a:rPr lang="fr-FR" sz="1200" dirty="0"/>
                        <a:t>Page 5</a:t>
                      </a:r>
                    </a:p>
                  </a:txBody>
                  <a:tcPr/>
                </a:tc>
                <a:extLst>
                  <a:ext uri="{0D108BD9-81ED-4DB2-BD59-A6C34878D82A}">
                    <a16:rowId xmlns:a16="http://schemas.microsoft.com/office/drawing/2014/main" val="10004"/>
                  </a:ext>
                </a:extLst>
              </a:tr>
              <a:tr h="287392">
                <a:tc>
                  <a:txBody>
                    <a:bodyPr/>
                    <a:lstStyle/>
                    <a:p>
                      <a:pPr algn="l"/>
                      <a:r>
                        <a:rPr lang="fr-FR" sz="1200" dirty="0"/>
                        <a:t>La valeur d’une lettre</a:t>
                      </a:r>
                    </a:p>
                  </a:txBody>
                  <a:tcPr/>
                </a:tc>
                <a:tc>
                  <a:txBody>
                    <a:bodyPr/>
                    <a:lstStyle/>
                    <a:p>
                      <a:pPr algn="ctr"/>
                      <a:r>
                        <a:rPr lang="fr-FR" sz="1200" dirty="0"/>
                        <a:t>Page 6</a:t>
                      </a:r>
                    </a:p>
                  </a:txBody>
                  <a:tcPr/>
                </a:tc>
                <a:extLst>
                  <a:ext uri="{0D108BD9-81ED-4DB2-BD59-A6C34878D82A}">
                    <a16:rowId xmlns:a16="http://schemas.microsoft.com/office/drawing/2014/main" val="10005"/>
                  </a:ext>
                </a:extLst>
              </a:tr>
              <a:tr h="216024">
                <a:tc>
                  <a:txBody>
                    <a:bodyPr/>
                    <a:lstStyle/>
                    <a:p>
                      <a:pPr algn="l"/>
                      <a:r>
                        <a:rPr lang="fr-FR" sz="1200" dirty="0"/>
                        <a:t>Des activités décrochées autour</a:t>
                      </a:r>
                      <a:r>
                        <a:rPr lang="fr-FR" sz="1200" baseline="0" dirty="0"/>
                        <a:t> de la chaine anaphorique</a:t>
                      </a:r>
                      <a:endParaRPr lang="fr-FR" sz="1200" dirty="0"/>
                    </a:p>
                  </a:txBody>
                  <a:tcPr/>
                </a:tc>
                <a:tc>
                  <a:txBody>
                    <a:bodyPr/>
                    <a:lstStyle/>
                    <a:p>
                      <a:pPr algn="ctr"/>
                      <a:r>
                        <a:rPr lang="fr-FR" sz="1200" dirty="0"/>
                        <a:t>Page 7</a:t>
                      </a:r>
                    </a:p>
                  </a:txBody>
                  <a:tcPr/>
                </a:tc>
                <a:extLst>
                  <a:ext uri="{0D108BD9-81ED-4DB2-BD59-A6C34878D82A}">
                    <a16:rowId xmlns:a16="http://schemas.microsoft.com/office/drawing/2014/main" val="10006"/>
                  </a:ext>
                </a:extLst>
              </a:tr>
              <a:tr h="229736">
                <a:tc>
                  <a:txBody>
                    <a:bodyPr/>
                    <a:lstStyle/>
                    <a:p>
                      <a:pPr algn="l"/>
                      <a:r>
                        <a:rPr lang="fr-FR" sz="1200" dirty="0"/>
                        <a:t>Tableau de synthèse avec les notions,</a:t>
                      </a:r>
                      <a:r>
                        <a:rPr lang="fr-FR" sz="1200" baseline="0" dirty="0"/>
                        <a:t> le BO et les pistes pour les ARG</a:t>
                      </a:r>
                      <a:endParaRPr lang="fr-FR" sz="1200" dirty="0"/>
                    </a:p>
                  </a:txBody>
                  <a:tcPr/>
                </a:tc>
                <a:tc>
                  <a:txBody>
                    <a:bodyPr/>
                    <a:lstStyle/>
                    <a:p>
                      <a:pPr algn="ctr"/>
                      <a:r>
                        <a:rPr lang="fr-FR" sz="1200" dirty="0"/>
                        <a:t>Page 8</a:t>
                      </a:r>
                    </a:p>
                  </a:txBody>
                  <a:tcPr/>
                </a:tc>
                <a:extLst>
                  <a:ext uri="{0D108BD9-81ED-4DB2-BD59-A6C34878D82A}">
                    <a16:rowId xmlns:a16="http://schemas.microsoft.com/office/drawing/2014/main" val="10007"/>
                  </a:ext>
                </a:extLst>
              </a:tr>
              <a:tr h="243448">
                <a:tc>
                  <a:txBody>
                    <a:bodyPr/>
                    <a:lstStyle/>
                    <a:p>
                      <a:pPr algn="l"/>
                      <a:r>
                        <a:rPr lang="fr-FR" sz="1200" dirty="0"/>
                        <a:t>La phrase à deux pattes</a:t>
                      </a:r>
                    </a:p>
                  </a:txBody>
                  <a:tcPr/>
                </a:tc>
                <a:tc>
                  <a:txBody>
                    <a:bodyPr/>
                    <a:lstStyle/>
                    <a:p>
                      <a:pPr algn="ctr"/>
                      <a:r>
                        <a:rPr lang="fr-FR" sz="1200" dirty="0"/>
                        <a:t>Pages 9-10-11</a:t>
                      </a:r>
                    </a:p>
                  </a:txBody>
                  <a:tcPr/>
                </a:tc>
                <a:extLst>
                  <a:ext uri="{0D108BD9-81ED-4DB2-BD59-A6C34878D82A}">
                    <a16:rowId xmlns:a16="http://schemas.microsoft.com/office/drawing/2014/main" val="10008"/>
                  </a:ext>
                </a:extLst>
              </a:tr>
              <a:tr h="257160">
                <a:tc>
                  <a:txBody>
                    <a:bodyPr/>
                    <a:lstStyle/>
                    <a:p>
                      <a:pPr algn="l"/>
                      <a:r>
                        <a:rPr lang="fr-FR" sz="1200" dirty="0"/>
                        <a:t>Le</a:t>
                      </a:r>
                      <a:r>
                        <a:rPr lang="fr-FR" sz="1200" baseline="0" dirty="0"/>
                        <a:t> verbe : les marques de personne (lien avec les « kits » élaborés sur l’académie)</a:t>
                      </a:r>
                      <a:endParaRPr lang="fr-FR" sz="1200" dirty="0"/>
                    </a:p>
                  </a:txBody>
                  <a:tcPr/>
                </a:tc>
                <a:tc>
                  <a:txBody>
                    <a:bodyPr/>
                    <a:lstStyle/>
                    <a:p>
                      <a:pPr algn="ctr"/>
                      <a:r>
                        <a:rPr lang="fr-FR" sz="1200" dirty="0"/>
                        <a:t>Page 12</a:t>
                      </a:r>
                    </a:p>
                  </a:txBody>
                  <a:tcPr/>
                </a:tc>
                <a:extLst>
                  <a:ext uri="{0D108BD9-81ED-4DB2-BD59-A6C34878D82A}">
                    <a16:rowId xmlns:a16="http://schemas.microsoft.com/office/drawing/2014/main" val="10009"/>
                  </a:ext>
                </a:extLst>
              </a:tr>
              <a:tr h="270872">
                <a:tc>
                  <a:txBody>
                    <a:bodyPr/>
                    <a:lstStyle/>
                    <a:p>
                      <a:pPr algn="l"/>
                      <a:r>
                        <a:rPr lang="fr-FR" sz="1200" dirty="0"/>
                        <a:t>Un point rapide sur l’enseignement explicite</a:t>
                      </a:r>
                    </a:p>
                  </a:txBody>
                  <a:tcPr/>
                </a:tc>
                <a:tc>
                  <a:txBody>
                    <a:bodyPr/>
                    <a:lstStyle/>
                    <a:p>
                      <a:pPr algn="ctr"/>
                      <a:r>
                        <a:rPr lang="fr-FR" sz="1200" dirty="0"/>
                        <a:t>Page 12</a:t>
                      </a:r>
                    </a:p>
                  </a:txBody>
                  <a:tcPr/>
                </a:tc>
                <a:extLst>
                  <a:ext uri="{0D108BD9-81ED-4DB2-BD59-A6C34878D82A}">
                    <a16:rowId xmlns:a16="http://schemas.microsoft.com/office/drawing/2014/main" val="10010"/>
                  </a:ext>
                </a:extLst>
              </a:tr>
              <a:tr h="212576">
                <a:tc>
                  <a:txBody>
                    <a:bodyPr/>
                    <a:lstStyle/>
                    <a:p>
                      <a:pPr algn="l"/>
                      <a:r>
                        <a:rPr lang="fr-FR" sz="1200" dirty="0"/>
                        <a:t>D’autres activités pour réfléchir</a:t>
                      </a:r>
                      <a:r>
                        <a:rPr lang="fr-FR" sz="1200" baseline="0" dirty="0"/>
                        <a:t> sur la langue (</a:t>
                      </a:r>
                      <a:r>
                        <a:rPr lang="fr-FR" sz="1200" baseline="0" dirty="0" err="1"/>
                        <a:t>Brissaud-Cogis</a:t>
                      </a:r>
                      <a:r>
                        <a:rPr lang="fr-FR" sz="1200" baseline="0" dirty="0"/>
                        <a:t>)</a:t>
                      </a:r>
                      <a:endParaRPr lang="fr-FR" sz="1200" dirty="0"/>
                    </a:p>
                  </a:txBody>
                  <a:tcPr/>
                </a:tc>
                <a:tc>
                  <a:txBody>
                    <a:bodyPr/>
                    <a:lstStyle/>
                    <a:p>
                      <a:pPr algn="ctr"/>
                      <a:r>
                        <a:rPr lang="fr-FR" sz="1200" dirty="0"/>
                        <a:t>Page 13</a:t>
                      </a:r>
                    </a:p>
                  </a:txBody>
                  <a:tcPr/>
                </a:tc>
                <a:extLst>
                  <a:ext uri="{0D108BD9-81ED-4DB2-BD59-A6C34878D82A}">
                    <a16:rowId xmlns:a16="http://schemas.microsoft.com/office/drawing/2014/main" val="10011"/>
                  </a:ext>
                </a:extLst>
              </a:tr>
              <a:tr h="226288">
                <a:tc>
                  <a:txBody>
                    <a:bodyPr/>
                    <a:lstStyle/>
                    <a:p>
                      <a:pPr algn="l"/>
                      <a:r>
                        <a:rPr lang="fr-FR" sz="1200" dirty="0"/>
                        <a:t>La dictée réfléchie au quotidien (un levier possible</a:t>
                      </a:r>
                      <a:r>
                        <a:rPr lang="fr-FR" sz="1200" baseline="0" dirty="0"/>
                        <a:t> pour des ARG) – présentation</a:t>
                      </a:r>
                      <a:endParaRPr lang="fr-FR" sz="1200" dirty="0"/>
                    </a:p>
                  </a:txBody>
                  <a:tcPr/>
                </a:tc>
                <a:tc>
                  <a:txBody>
                    <a:bodyPr/>
                    <a:lstStyle/>
                    <a:p>
                      <a:pPr algn="ctr"/>
                      <a:r>
                        <a:rPr lang="fr-FR" sz="1200" dirty="0"/>
                        <a:t>Page 14</a:t>
                      </a:r>
                    </a:p>
                  </a:txBody>
                  <a:tcPr/>
                </a:tc>
                <a:extLst>
                  <a:ext uri="{0D108BD9-81ED-4DB2-BD59-A6C34878D82A}">
                    <a16:rowId xmlns:a16="http://schemas.microsoft.com/office/drawing/2014/main" val="10012"/>
                  </a:ext>
                </a:extLst>
              </a:tr>
              <a:tr h="167992">
                <a:tc>
                  <a:txBody>
                    <a:bodyPr/>
                    <a:lstStyle/>
                    <a:p>
                      <a:pPr algn="l"/>
                      <a:r>
                        <a:rPr lang="fr-FR" sz="1200" dirty="0"/>
                        <a:t>Propositions de corpus pour la dictée au quotidien</a:t>
                      </a:r>
                    </a:p>
                  </a:txBody>
                  <a:tcPr/>
                </a:tc>
                <a:tc>
                  <a:txBody>
                    <a:bodyPr/>
                    <a:lstStyle/>
                    <a:p>
                      <a:pPr algn="ctr"/>
                      <a:r>
                        <a:rPr lang="fr-FR" sz="1200" dirty="0"/>
                        <a:t>Pages 15-16</a:t>
                      </a:r>
                    </a:p>
                  </a:txBody>
                  <a:tcPr/>
                </a:tc>
                <a:extLst>
                  <a:ext uri="{0D108BD9-81ED-4DB2-BD59-A6C34878D82A}">
                    <a16:rowId xmlns:a16="http://schemas.microsoft.com/office/drawing/2014/main" val="10013"/>
                  </a:ext>
                </a:extLst>
              </a:tr>
              <a:tr h="253712">
                <a:tc>
                  <a:txBody>
                    <a:bodyPr/>
                    <a:lstStyle/>
                    <a:p>
                      <a:pPr algn="l"/>
                      <a:r>
                        <a:rPr lang="fr-FR" sz="1200" dirty="0"/>
                        <a:t>D’autres activités pour ces ARG (pistes pour</a:t>
                      </a:r>
                      <a:r>
                        <a:rPr lang="fr-FR" sz="1200" baseline="0" dirty="0"/>
                        <a:t> ouvrir vers d’autres mises en œuvre</a:t>
                      </a:r>
                      <a:r>
                        <a:rPr lang="fr-FR" sz="1200" dirty="0"/>
                        <a:t>)</a:t>
                      </a:r>
                    </a:p>
                  </a:txBody>
                  <a:tcPr/>
                </a:tc>
                <a:tc>
                  <a:txBody>
                    <a:bodyPr/>
                    <a:lstStyle/>
                    <a:p>
                      <a:pPr algn="ctr"/>
                      <a:r>
                        <a:rPr lang="fr-FR" sz="1200" dirty="0"/>
                        <a:t>Pages 17-18</a:t>
                      </a:r>
                    </a:p>
                  </a:txBody>
                  <a:tcPr/>
                </a:tc>
                <a:extLst>
                  <a:ext uri="{0D108BD9-81ED-4DB2-BD59-A6C34878D82A}">
                    <a16:rowId xmlns:a16="http://schemas.microsoft.com/office/drawing/2014/main" val="10014"/>
                  </a:ext>
                </a:extLst>
              </a:tr>
            </a:tbl>
          </a:graphicData>
        </a:graphic>
      </p:graphicFrame>
      <p:sp>
        <p:nvSpPr>
          <p:cNvPr id="6" name="Rectangle 5"/>
          <p:cNvSpPr/>
          <p:nvPr/>
        </p:nvSpPr>
        <p:spPr>
          <a:xfrm>
            <a:off x="2017687" y="781990"/>
            <a:ext cx="7366119" cy="769441"/>
          </a:xfrm>
          <a:prstGeom prst="rect">
            <a:avLst/>
          </a:prstGeom>
          <a:noFill/>
        </p:spPr>
        <p:txBody>
          <a:bodyPr wrap="none" lIns="91440" tIns="45720" rIns="91440" bIns="45720">
            <a:spAutoFit/>
          </a:bodyPr>
          <a:lstStyle/>
          <a:p>
            <a:pPr algn="ctr"/>
            <a:r>
              <a:rPr lang="fr-FR" sz="4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Organisation du document</a:t>
            </a:r>
          </a:p>
        </p:txBody>
      </p:sp>
    </p:spTree>
    <p:extLst>
      <p:ext uri="{BB962C8B-B14F-4D97-AF65-F5344CB8AC3E}">
        <p14:creationId xmlns:p14="http://schemas.microsoft.com/office/powerpoint/2010/main" val="128840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19832">
            <a:off x="299713" y="1461149"/>
            <a:ext cx="1348143" cy="19093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1"/>
          <p:cNvSpPr txBox="1">
            <a:spLocks/>
          </p:cNvSpPr>
          <p:nvPr/>
        </p:nvSpPr>
        <p:spPr bwMode="auto">
          <a:xfrm>
            <a:off x="3401035" y="188640"/>
            <a:ext cx="4179277" cy="82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fr-FR" altLang="fr-FR" sz="3600" b="1" dirty="0">
                <a:solidFill>
                  <a:srgbClr val="00A5FF"/>
                </a:solidFill>
              </a:rPr>
              <a:t>Quelle(s) finalité(s) ?</a:t>
            </a:r>
          </a:p>
        </p:txBody>
      </p:sp>
      <p:sp>
        <p:nvSpPr>
          <p:cNvPr id="6" name="ZoneTexte 5"/>
          <p:cNvSpPr txBox="1">
            <a:spLocks noChangeArrowheads="1"/>
          </p:cNvSpPr>
          <p:nvPr/>
        </p:nvSpPr>
        <p:spPr bwMode="auto">
          <a:xfrm>
            <a:off x="4277440" y="1985915"/>
            <a:ext cx="2682710" cy="1200329"/>
          </a:xfrm>
          <a:prstGeom prst="rect">
            <a:avLst/>
          </a:prstGeom>
          <a:noFill/>
          <a:ln w="9525">
            <a:solidFill>
              <a:srgbClr val="CC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0"/>
              </a:spcBef>
              <a:spcAft>
                <a:spcPct val="0"/>
              </a:spcAft>
              <a:buFontTx/>
              <a:buNone/>
            </a:pPr>
            <a:r>
              <a:rPr lang="fr-FR" altLang="fr-FR" sz="1800" dirty="0">
                <a:solidFill>
                  <a:srgbClr val="000000"/>
                </a:solidFill>
              </a:rPr>
              <a:t>L’étude de la langue comme objet d’étude à part entière (comprendre son fonctionnement)</a:t>
            </a:r>
          </a:p>
        </p:txBody>
      </p:sp>
      <p:sp>
        <p:nvSpPr>
          <p:cNvPr id="8" name="ZoneTexte 7"/>
          <p:cNvSpPr txBox="1">
            <a:spLocks noChangeArrowheads="1"/>
          </p:cNvSpPr>
          <p:nvPr/>
        </p:nvSpPr>
        <p:spPr bwMode="auto">
          <a:xfrm>
            <a:off x="7288708" y="2124123"/>
            <a:ext cx="2272811" cy="923925"/>
          </a:xfrm>
          <a:prstGeom prst="rect">
            <a:avLst/>
          </a:prstGeom>
          <a:noFill/>
          <a:ln w="9525">
            <a:solidFill>
              <a:srgbClr val="CC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0"/>
              </a:spcBef>
              <a:spcAft>
                <a:spcPct val="0"/>
              </a:spcAft>
              <a:buFontTx/>
              <a:buNone/>
            </a:pPr>
            <a:r>
              <a:rPr lang="fr-FR" altLang="fr-FR" sz="1800">
                <a:solidFill>
                  <a:srgbClr val="000000"/>
                </a:solidFill>
              </a:rPr>
              <a:t>L’étude de la langue comme accès aux langues secondes</a:t>
            </a:r>
          </a:p>
        </p:txBody>
      </p:sp>
      <p:sp>
        <p:nvSpPr>
          <p:cNvPr id="9" name="ZoneTexte 8"/>
          <p:cNvSpPr txBox="1">
            <a:spLocks noChangeArrowheads="1"/>
          </p:cNvSpPr>
          <p:nvPr/>
        </p:nvSpPr>
        <p:spPr bwMode="auto">
          <a:xfrm>
            <a:off x="3198528" y="928069"/>
            <a:ext cx="49081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fr-FR" altLang="fr-FR" sz="2000" b="1" dirty="0">
                <a:solidFill>
                  <a:srgbClr val="000000"/>
                </a:solidFill>
              </a:rPr>
              <a:t>Trois finalités identifiées et partagées dans le monde francophone </a:t>
            </a:r>
            <a:r>
              <a:rPr lang="fr-FR" altLang="fr-FR" sz="2000" dirty="0">
                <a:solidFill>
                  <a:srgbClr val="000000"/>
                </a:solidFill>
              </a:rPr>
              <a:t>(vers un consensus ?)</a:t>
            </a:r>
          </a:p>
        </p:txBody>
      </p:sp>
      <p:sp>
        <p:nvSpPr>
          <p:cNvPr id="7" name="ZoneTexte 6"/>
          <p:cNvSpPr txBox="1">
            <a:spLocks noChangeArrowheads="1"/>
          </p:cNvSpPr>
          <p:nvPr/>
        </p:nvSpPr>
        <p:spPr bwMode="auto">
          <a:xfrm>
            <a:off x="1672077" y="1985915"/>
            <a:ext cx="2126274" cy="1200329"/>
          </a:xfrm>
          <a:prstGeom prst="rect">
            <a:avLst/>
          </a:prstGeom>
          <a:solidFill>
            <a:schemeClr val="bg1"/>
          </a:solidFill>
          <a:ln w="9525">
            <a:solidFill>
              <a:srgbClr val="CC0066"/>
            </a:solidFill>
            <a:miter lim="800000"/>
            <a:headEnd/>
            <a:tailEnd/>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0"/>
              </a:spcBef>
              <a:spcAft>
                <a:spcPct val="0"/>
              </a:spcAft>
              <a:buFontTx/>
              <a:buNone/>
            </a:pPr>
            <a:r>
              <a:rPr lang="fr-FR" altLang="fr-FR" sz="1800" dirty="0">
                <a:solidFill>
                  <a:srgbClr val="000000"/>
                </a:solidFill>
              </a:rPr>
              <a:t>L’étude de la langue au service de compétences en lecture et écriture</a:t>
            </a:r>
          </a:p>
        </p:txBody>
      </p:sp>
      <p:cxnSp>
        <p:nvCxnSpPr>
          <p:cNvPr id="10" name="Connecteur droit avec flèche 9">
            <a:extLst>
              <a:ext uri="{FF2B5EF4-FFF2-40B4-BE49-F238E27FC236}">
                <a16:creationId xmlns:a16="http://schemas.microsoft.com/office/drawing/2014/main" id="{FEAB8FCF-A9E1-40F9-B995-0266E36CB52D}"/>
              </a:ext>
            </a:extLst>
          </p:cNvPr>
          <p:cNvCxnSpPr/>
          <p:nvPr/>
        </p:nvCxnSpPr>
        <p:spPr>
          <a:xfrm flipH="1">
            <a:off x="3917400" y="1607351"/>
            <a:ext cx="360040" cy="45349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E483AD65-3140-41A8-8371-7BAD43BF3D84}"/>
              </a:ext>
            </a:extLst>
          </p:cNvPr>
          <p:cNvCxnSpPr/>
          <p:nvPr/>
        </p:nvCxnSpPr>
        <p:spPr>
          <a:xfrm>
            <a:off x="5396218" y="1650393"/>
            <a:ext cx="94456" cy="2964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EC1EBA6D-F076-4572-81B1-7B41D9C03D1A}"/>
              </a:ext>
            </a:extLst>
          </p:cNvPr>
          <p:cNvCxnSpPr/>
          <p:nvPr/>
        </p:nvCxnSpPr>
        <p:spPr>
          <a:xfrm>
            <a:off x="6496615" y="1616950"/>
            <a:ext cx="864096" cy="4439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a:spLocks noChangeArrowheads="1"/>
          </p:cNvSpPr>
          <p:nvPr/>
        </p:nvSpPr>
        <p:spPr bwMode="auto">
          <a:xfrm>
            <a:off x="193837" y="4941168"/>
            <a:ext cx="4327116" cy="1569660"/>
          </a:xfrm>
          <a:prstGeom prst="rect">
            <a:avLst/>
          </a:prstGeom>
          <a:solidFill>
            <a:schemeClr val="accent1">
              <a:lumMod val="20000"/>
              <a:lumOff val="80000"/>
            </a:schemeClr>
          </a:solid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fontAlgn="base">
              <a:spcBef>
                <a:spcPct val="0"/>
              </a:spcBef>
              <a:spcAft>
                <a:spcPct val="0"/>
              </a:spcAft>
              <a:buFontTx/>
              <a:buNone/>
            </a:pPr>
            <a:r>
              <a:rPr lang="fr-FR" altLang="fr-FR" sz="1600" b="0" i="1" dirty="0"/>
              <a:t>La grammaire, à l’école, vise à décrire et conceptualiser les règles effectives d’organisation d’une langue (</a:t>
            </a:r>
            <a:r>
              <a:rPr lang="fr-FR" altLang="fr-FR" sz="1600" b="0" i="1" dirty="0" err="1"/>
              <a:t>Bronckart</a:t>
            </a:r>
            <a:r>
              <a:rPr lang="fr-FR" altLang="fr-FR" sz="1600" b="0" i="1" dirty="0"/>
              <a:t>, 2015) et la finalité de cet enseignement serait l’élaboration de notions, de règles explicites pour aboutir à une conception des apprenants claire pour mieux lire et écrire. </a:t>
            </a:r>
          </a:p>
        </p:txBody>
      </p:sp>
      <p:sp>
        <p:nvSpPr>
          <p:cNvPr id="19" name="Rectangle 18">
            <a:extLst>
              <a:ext uri="{FF2B5EF4-FFF2-40B4-BE49-F238E27FC236}">
                <a16:creationId xmlns:a16="http://schemas.microsoft.com/office/drawing/2014/main" id="{1A9181C2-5DB5-4F21-AF3F-CB2469A68BA0}"/>
              </a:ext>
            </a:extLst>
          </p:cNvPr>
          <p:cNvSpPr/>
          <p:nvPr/>
        </p:nvSpPr>
        <p:spPr>
          <a:xfrm>
            <a:off x="4808992" y="4941168"/>
            <a:ext cx="4577067" cy="1569660"/>
          </a:xfrm>
          <a:prstGeom prst="rect">
            <a:avLst/>
          </a:prstGeom>
          <a:solidFill>
            <a:schemeClr val="accent3">
              <a:lumMod val="20000"/>
              <a:lumOff val="80000"/>
            </a:schemeClr>
          </a:solidFill>
        </p:spPr>
        <p:txBody>
          <a:bodyPr wrap="square">
            <a:spAutoFit/>
          </a:bodyPr>
          <a:lstStyle/>
          <a:p>
            <a:pPr algn="just"/>
            <a:r>
              <a:rPr lang="fr-FR" sz="1600" b="0" kern="100" dirty="0">
                <a:solidFill>
                  <a:schemeClr val="tx1"/>
                </a:solidFill>
                <a:latin typeface="Calibri" panose="020F0502020204030204" pitchFamily="34" charset="0"/>
                <a:ea typeface="Times New Roman" panose="02020603050405020304" pitchFamily="18" charset="0"/>
              </a:rPr>
              <a:t>La grammaire s’intéresse aux codes linguistiques et permet de comprendre le fonctionnement d’une langue mais en intégrant les règles d’utilisation de la langue avec ses codes sociaux en rapport avec le langage et en appui sur les usages réels de cette langue (</a:t>
            </a:r>
            <a:r>
              <a:rPr lang="fr-FR" sz="1600" b="0" kern="100" dirty="0" err="1">
                <a:solidFill>
                  <a:schemeClr val="tx1"/>
                </a:solidFill>
                <a:latin typeface="Calibri" panose="020F0502020204030204" pitchFamily="34" charset="0"/>
                <a:ea typeface="Times New Roman" panose="02020603050405020304" pitchFamily="18" charset="0"/>
              </a:rPr>
              <a:t>Sautot</a:t>
            </a:r>
            <a:r>
              <a:rPr lang="fr-FR" sz="1600" b="0" kern="100" dirty="0">
                <a:solidFill>
                  <a:schemeClr val="tx1"/>
                </a:solidFill>
                <a:latin typeface="Calibri" panose="020F0502020204030204" pitchFamily="34" charset="0"/>
                <a:ea typeface="Times New Roman" panose="02020603050405020304" pitchFamily="18" charset="0"/>
              </a:rPr>
              <a:t>, </a:t>
            </a:r>
            <a:r>
              <a:rPr lang="fr-FR" sz="1600" b="0" kern="100" dirty="0" err="1">
                <a:solidFill>
                  <a:schemeClr val="tx1"/>
                </a:solidFill>
                <a:latin typeface="Calibri" panose="020F0502020204030204" pitchFamily="34" charset="0"/>
                <a:ea typeface="Times New Roman" panose="02020603050405020304" pitchFamily="18" charset="0"/>
              </a:rPr>
              <a:t>Lepoire</a:t>
            </a:r>
            <a:r>
              <a:rPr lang="fr-FR" sz="1600" b="0" kern="100" dirty="0">
                <a:solidFill>
                  <a:schemeClr val="tx1"/>
                </a:solidFill>
                <a:latin typeface="Calibri" panose="020F0502020204030204" pitchFamily="34" charset="0"/>
                <a:ea typeface="Times New Roman" panose="02020603050405020304" pitchFamily="18" charset="0"/>
              </a:rPr>
              <a:t>-Duc, 2010 : 18)</a:t>
            </a:r>
            <a:endParaRPr lang="fr-FR" sz="1600" b="0" dirty="0">
              <a:solidFill>
                <a:schemeClr val="tx1"/>
              </a:solidFill>
            </a:endParaRPr>
          </a:p>
        </p:txBody>
      </p:sp>
      <p:sp>
        <p:nvSpPr>
          <p:cNvPr id="20" name="Titre 1"/>
          <p:cNvSpPr txBox="1">
            <a:spLocks/>
          </p:cNvSpPr>
          <p:nvPr/>
        </p:nvSpPr>
        <p:spPr bwMode="auto">
          <a:xfrm>
            <a:off x="2703768" y="3933056"/>
            <a:ext cx="4179277" cy="82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fr-FR" altLang="fr-FR" sz="3600" b="1" dirty="0">
                <a:solidFill>
                  <a:srgbClr val="00A5FF"/>
                </a:solidFill>
              </a:rPr>
              <a:t>De quoi parle-t-on ?</a:t>
            </a:r>
          </a:p>
        </p:txBody>
      </p:sp>
      <p:sp>
        <p:nvSpPr>
          <p:cNvPr id="21" name="Rectangle 20"/>
          <p:cNvSpPr/>
          <p:nvPr/>
        </p:nvSpPr>
        <p:spPr>
          <a:xfrm>
            <a:off x="193837" y="3429000"/>
            <a:ext cx="1837361" cy="707886"/>
          </a:xfrm>
          <a:prstGeom prst="rect">
            <a:avLst/>
          </a:prstGeom>
          <a:noFill/>
        </p:spPr>
        <p:txBody>
          <a:bodyPr wrap="none" lIns="91440" tIns="45720" rIns="91440" bIns="45720">
            <a:spAutoFit/>
          </a:bodyPr>
          <a:lstStyle/>
          <a:p>
            <a:pPr algn="ctr"/>
            <a:r>
              <a:rPr lang="fr-FR" sz="4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Page 2</a:t>
            </a:r>
          </a:p>
        </p:txBody>
      </p:sp>
    </p:spTree>
    <p:extLst>
      <p:ext uri="{BB962C8B-B14F-4D97-AF65-F5344CB8AC3E}">
        <p14:creationId xmlns:p14="http://schemas.microsoft.com/office/powerpoint/2010/main" val="274456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7" grpId="0" animBg="1"/>
      <p:bldP spid="18" grpId="0" animBg="1"/>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9">
            <a:extLst>
              <a:ext uri="{FF2B5EF4-FFF2-40B4-BE49-F238E27FC236}">
                <a16:creationId xmlns:a16="http://schemas.microsoft.com/office/drawing/2014/main" id="{5BD92711-6D36-42B6-B94A-6B8C09EB6286}"/>
              </a:ext>
            </a:extLst>
          </p:cNvPr>
          <p:cNvCxnSpPr>
            <a:cxnSpLocks noChangeShapeType="1"/>
          </p:cNvCxnSpPr>
          <p:nvPr/>
        </p:nvCxnSpPr>
        <p:spPr bwMode="auto">
          <a:xfrm>
            <a:off x="752805" y="750316"/>
            <a:ext cx="8448675" cy="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sp>
        <p:nvSpPr>
          <p:cNvPr id="5" name="Text Box 5">
            <a:extLst>
              <a:ext uri="{FF2B5EF4-FFF2-40B4-BE49-F238E27FC236}">
                <a16:creationId xmlns:a16="http://schemas.microsoft.com/office/drawing/2014/main" id="{04FD62CE-0C8A-4C98-8333-3258FD1D43C3}"/>
              </a:ext>
            </a:extLst>
          </p:cNvPr>
          <p:cNvSpPr txBox="1">
            <a:spLocks noChangeArrowheads="1"/>
          </p:cNvSpPr>
          <p:nvPr/>
        </p:nvSpPr>
        <p:spPr bwMode="auto">
          <a:xfrm>
            <a:off x="536662" y="748172"/>
            <a:ext cx="8664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36588">
              <a:defRPr sz="1400" b="1">
                <a:solidFill>
                  <a:srgbClr val="FF0000"/>
                </a:solidFill>
                <a:latin typeface="Arial" pitchFamily="34" charset="0"/>
              </a:defRPr>
            </a:lvl1pPr>
            <a:lvl2pPr marL="742950" indent="-285750" defTabSz="636588">
              <a:defRPr sz="1400" b="1">
                <a:solidFill>
                  <a:srgbClr val="FF0000"/>
                </a:solidFill>
                <a:latin typeface="Arial" pitchFamily="34" charset="0"/>
              </a:defRPr>
            </a:lvl2pPr>
            <a:lvl3pPr marL="1143000" indent="-228600" defTabSz="636588">
              <a:defRPr sz="1400" b="1">
                <a:solidFill>
                  <a:srgbClr val="FF0000"/>
                </a:solidFill>
                <a:latin typeface="Arial" pitchFamily="34" charset="0"/>
              </a:defRPr>
            </a:lvl3pPr>
            <a:lvl4pPr marL="1600200" indent="-228600" defTabSz="636588">
              <a:defRPr sz="1400" b="1">
                <a:solidFill>
                  <a:srgbClr val="FF0000"/>
                </a:solidFill>
                <a:latin typeface="Arial" pitchFamily="34" charset="0"/>
              </a:defRPr>
            </a:lvl4pPr>
            <a:lvl5pPr marL="2057400" indent="-228600" defTabSz="636588">
              <a:defRPr sz="1400" b="1">
                <a:solidFill>
                  <a:srgbClr val="FF0000"/>
                </a:solidFill>
                <a:latin typeface="Arial" pitchFamily="34" charset="0"/>
              </a:defRPr>
            </a:lvl5pPr>
            <a:lvl6pPr marL="2514600" indent="-228600" defTabSz="636588" eaLnBrk="0" fontAlgn="base" hangingPunct="0">
              <a:spcBef>
                <a:spcPct val="0"/>
              </a:spcBef>
              <a:spcAft>
                <a:spcPct val="0"/>
              </a:spcAft>
              <a:defRPr sz="1400" b="1">
                <a:solidFill>
                  <a:srgbClr val="FF0000"/>
                </a:solidFill>
                <a:latin typeface="Arial" pitchFamily="34" charset="0"/>
              </a:defRPr>
            </a:lvl6pPr>
            <a:lvl7pPr marL="2971800" indent="-228600" defTabSz="636588" eaLnBrk="0" fontAlgn="base" hangingPunct="0">
              <a:spcBef>
                <a:spcPct val="0"/>
              </a:spcBef>
              <a:spcAft>
                <a:spcPct val="0"/>
              </a:spcAft>
              <a:defRPr sz="1400" b="1">
                <a:solidFill>
                  <a:srgbClr val="FF0000"/>
                </a:solidFill>
                <a:latin typeface="Arial" pitchFamily="34" charset="0"/>
              </a:defRPr>
            </a:lvl7pPr>
            <a:lvl8pPr marL="3429000" indent="-228600" defTabSz="636588" eaLnBrk="0" fontAlgn="base" hangingPunct="0">
              <a:spcBef>
                <a:spcPct val="0"/>
              </a:spcBef>
              <a:spcAft>
                <a:spcPct val="0"/>
              </a:spcAft>
              <a:defRPr sz="1400" b="1">
                <a:solidFill>
                  <a:srgbClr val="FF0000"/>
                </a:solidFill>
                <a:latin typeface="Arial" pitchFamily="34" charset="0"/>
              </a:defRPr>
            </a:lvl8pPr>
            <a:lvl9pPr marL="3886200" indent="-228600" defTabSz="636588" eaLnBrk="0" fontAlgn="base" hangingPunct="0">
              <a:spcBef>
                <a:spcPct val="0"/>
              </a:spcBef>
              <a:spcAft>
                <a:spcPct val="0"/>
              </a:spcAft>
              <a:defRPr sz="1400" b="1">
                <a:solidFill>
                  <a:srgbClr val="FF0000"/>
                </a:solidFill>
                <a:latin typeface="Arial" pitchFamily="34" charset="0"/>
              </a:defRPr>
            </a:lvl9pPr>
          </a:lstStyle>
          <a:p>
            <a:pPr algn="ctr" eaLnBrk="1" hangingPunct="1"/>
            <a:r>
              <a:rPr lang="fr-FR" altLang="fr-FR" sz="2000" dirty="0">
                <a:solidFill>
                  <a:srgbClr val="0066FF"/>
                </a:solidFill>
                <a:cs typeface="Arial" pitchFamily="34" charset="0"/>
              </a:rPr>
              <a:t>Pour rendre plus efficient l’enseignement-apprentissage de la langue</a:t>
            </a:r>
            <a:endParaRPr lang="fr-FR" altLang="fr-FR" sz="2000" dirty="0">
              <a:solidFill>
                <a:srgbClr val="000000"/>
              </a:solidFill>
              <a:cs typeface="Arial" pitchFamily="34" charset="0"/>
            </a:endParaRPr>
          </a:p>
        </p:txBody>
      </p:sp>
      <p:cxnSp>
        <p:nvCxnSpPr>
          <p:cNvPr id="6" name="Connecteur droit 10">
            <a:extLst>
              <a:ext uri="{FF2B5EF4-FFF2-40B4-BE49-F238E27FC236}">
                <a16:creationId xmlns:a16="http://schemas.microsoft.com/office/drawing/2014/main" id="{66B1D403-DDC4-462E-90EF-A722F7BFA068}"/>
              </a:ext>
            </a:extLst>
          </p:cNvPr>
          <p:cNvCxnSpPr>
            <a:cxnSpLocks noChangeShapeType="1"/>
          </p:cNvCxnSpPr>
          <p:nvPr/>
        </p:nvCxnSpPr>
        <p:spPr bwMode="auto">
          <a:xfrm>
            <a:off x="752805" y="1190675"/>
            <a:ext cx="8448675" cy="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sp>
        <p:nvSpPr>
          <p:cNvPr id="7" name="Rectangle 6">
            <a:extLst>
              <a:ext uri="{FF2B5EF4-FFF2-40B4-BE49-F238E27FC236}">
                <a16:creationId xmlns:a16="http://schemas.microsoft.com/office/drawing/2014/main" id="{ACB09421-CBE1-4CAB-BCF1-56C87ADF9426}"/>
              </a:ext>
            </a:extLst>
          </p:cNvPr>
          <p:cNvSpPr/>
          <p:nvPr/>
        </p:nvSpPr>
        <p:spPr>
          <a:xfrm>
            <a:off x="5673080" y="1591423"/>
            <a:ext cx="302433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Des appuis et recommandations partagées</a:t>
            </a:r>
          </a:p>
        </p:txBody>
      </p:sp>
      <p:sp>
        <p:nvSpPr>
          <p:cNvPr id="8" name="Espace réservé du contenu 2">
            <a:extLst>
              <a:ext uri="{FF2B5EF4-FFF2-40B4-BE49-F238E27FC236}">
                <a16:creationId xmlns:a16="http://schemas.microsoft.com/office/drawing/2014/main" id="{69110BCF-53BE-491D-9B0F-76F177E8351E}"/>
              </a:ext>
            </a:extLst>
          </p:cNvPr>
          <p:cNvSpPr txBox="1">
            <a:spLocks/>
          </p:cNvSpPr>
          <p:nvPr/>
        </p:nvSpPr>
        <p:spPr>
          <a:xfrm>
            <a:off x="347270" y="2579305"/>
            <a:ext cx="8710186" cy="3225963"/>
          </a:xfrm>
          <a:prstGeom prst="rect">
            <a:avLst/>
          </a:prstGeom>
        </p:spPr>
        <p:txBody>
          <a:bodyPr vert="horz" lIns="91440" tIns="45720" rIns="91440" bIns="45720" rtlCol="0">
            <a:normAutofit fontScale="85000" lnSpcReduction="20000"/>
          </a:bodyPr>
          <a:lstStyle>
            <a:lvl1pPr marL="457200" indent="-457200" algn="l" defTabSz="914400" rtl="0" eaLnBrk="1" latinLnBrk="0" hangingPunct="1">
              <a:spcBef>
                <a:spcPct val="20000"/>
              </a:spcBef>
              <a:buClr>
                <a:srgbClr val="CC0066"/>
              </a:buClr>
              <a:buFont typeface="Wingdings" panose="05000000000000000000" pitchFamily="2" charset="2"/>
              <a:buChar char="§"/>
              <a:defRPr sz="3200" kern="1200">
                <a:solidFill>
                  <a:schemeClr val="bg1"/>
                </a:solidFill>
                <a:latin typeface="+mn-lt"/>
                <a:ea typeface="+mn-ea"/>
                <a:cs typeface="+mn-cs"/>
              </a:defRPr>
            </a:lvl1pPr>
            <a:lvl2pPr marL="914400" indent="-457200" algn="l" defTabSz="914400" rtl="0" eaLnBrk="1" latinLnBrk="0" hangingPunct="1">
              <a:spcBef>
                <a:spcPct val="20000"/>
              </a:spcBef>
              <a:buClr>
                <a:srgbClr val="00A5FF"/>
              </a:buClr>
              <a:buFont typeface="Calibri" panose="020F0502020204030204" pitchFamily="34" charset="0"/>
              <a:buChar char="–"/>
              <a:defRPr sz="2800" kern="1200">
                <a:solidFill>
                  <a:schemeClr val="bg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baseline="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ct val="20000"/>
              </a:spcBef>
              <a:spcAft>
                <a:spcPts val="300"/>
              </a:spcAft>
              <a:buClr>
                <a:srgbClr val="CC0066"/>
              </a:buClr>
              <a:buSzTx/>
              <a:buFont typeface="Wingdings" panose="05000000000000000000" pitchFamily="2" charset="2"/>
              <a:buChar char="§"/>
              <a:tabLst/>
              <a:defRPr/>
            </a:pPr>
            <a:r>
              <a:rPr kumimoji="0" lang="fr-FR" sz="2400" b="0" i="0" u="none" strike="noStrike" kern="1200" cap="none" spc="0" normalizeH="0" baseline="0" noProof="0" dirty="0">
                <a:ln>
                  <a:noFill/>
                </a:ln>
                <a:solidFill>
                  <a:sysClr val="windowText" lastClr="000000"/>
                </a:solidFill>
                <a:effectLst/>
                <a:uLnTx/>
                <a:uFillTx/>
                <a:latin typeface="Calibri"/>
                <a:ea typeface="+mn-ea"/>
                <a:cs typeface="+mn-cs"/>
              </a:rPr>
              <a:t>Engager les élèves dans des activités réflexives (construire une posture de questionnement de</a:t>
            </a:r>
            <a:r>
              <a:rPr kumimoji="0" lang="fr-FR" sz="2400" b="0" i="0" u="none" strike="noStrike" kern="1200" cap="none" spc="0" normalizeH="0" noProof="0" dirty="0">
                <a:ln>
                  <a:noFill/>
                </a:ln>
                <a:solidFill>
                  <a:sysClr val="windowText" lastClr="000000"/>
                </a:solidFill>
                <a:effectLst/>
                <a:uLnTx/>
                <a:uFillTx/>
                <a:latin typeface="Calibri"/>
                <a:ea typeface="+mn-ea"/>
                <a:cs typeface="+mn-cs"/>
              </a:rPr>
              <a:t> la langue</a:t>
            </a:r>
            <a:r>
              <a:rPr kumimoji="0" lang="fr-FR" sz="2400" b="0" i="0" u="none" strike="noStrike" kern="1200" cap="none" spc="0" normalizeH="0" baseline="0" noProof="0" dirty="0">
                <a:ln>
                  <a:noFill/>
                </a:ln>
                <a:solidFill>
                  <a:sysClr val="windowText" lastClr="000000"/>
                </a:solidFill>
                <a:effectLst/>
                <a:uLnTx/>
                <a:uFillTx/>
                <a:latin typeface="Calibri"/>
                <a:ea typeface="+mn-ea"/>
                <a:cs typeface="+mn-cs"/>
              </a:rPr>
              <a:t>)</a:t>
            </a:r>
          </a:p>
          <a:p>
            <a:pPr marL="457200" marR="0" lvl="0" indent="-457200" algn="l" defTabSz="914400" rtl="0" eaLnBrk="1" fontAlgn="auto" latinLnBrk="0" hangingPunct="1">
              <a:lnSpc>
                <a:spcPct val="100000"/>
              </a:lnSpc>
              <a:spcBef>
                <a:spcPct val="20000"/>
              </a:spcBef>
              <a:spcAft>
                <a:spcPts val="300"/>
              </a:spcAft>
              <a:buClr>
                <a:srgbClr val="CC0066"/>
              </a:buClr>
              <a:buSzTx/>
              <a:buFont typeface="Wingdings" panose="05000000000000000000" pitchFamily="2" charset="2"/>
              <a:buChar char="§"/>
              <a:tabLst/>
              <a:defRPr/>
            </a:pPr>
            <a:r>
              <a:rPr kumimoji="0" lang="fr-FR" sz="2400" b="0" i="0" u="none" strike="noStrike" kern="1200" cap="none" spc="0" normalizeH="0" baseline="0" noProof="0" dirty="0">
                <a:ln>
                  <a:noFill/>
                </a:ln>
                <a:solidFill>
                  <a:sysClr val="windowText" lastClr="000000"/>
                </a:solidFill>
                <a:effectLst/>
                <a:uLnTx/>
                <a:uFillTx/>
                <a:latin typeface="Calibri"/>
                <a:ea typeface="+mn-ea"/>
                <a:cs typeface="+mn-cs"/>
              </a:rPr>
              <a:t>Favoriser les interactions et mobiliser des outils efficaces (dont la commutation) pour analyser</a:t>
            </a:r>
          </a:p>
          <a:p>
            <a:pPr marL="457200" marR="0" lvl="0" indent="-457200" algn="l" defTabSz="914400" rtl="0" eaLnBrk="1" fontAlgn="auto" latinLnBrk="0" hangingPunct="1">
              <a:lnSpc>
                <a:spcPct val="100000"/>
              </a:lnSpc>
              <a:spcBef>
                <a:spcPct val="20000"/>
              </a:spcBef>
              <a:spcAft>
                <a:spcPts val="300"/>
              </a:spcAft>
              <a:buClr>
                <a:srgbClr val="CC0066"/>
              </a:buClr>
              <a:buSzTx/>
              <a:buFont typeface="Wingdings" panose="05000000000000000000" pitchFamily="2" charset="2"/>
              <a:buChar char="§"/>
              <a:tabLst/>
              <a:defRPr/>
            </a:pPr>
            <a:r>
              <a:rPr kumimoji="0" lang="fr-FR" sz="2400" b="0" i="0" u="none" strike="noStrike" kern="1200" cap="none" spc="0" normalizeH="0" baseline="0" noProof="0" dirty="0">
                <a:ln>
                  <a:noFill/>
                </a:ln>
                <a:solidFill>
                  <a:sysClr val="windowText" lastClr="000000"/>
                </a:solidFill>
                <a:effectLst/>
                <a:uLnTx/>
                <a:uFillTx/>
                <a:latin typeface="Calibri"/>
                <a:ea typeface="+mn-ea"/>
                <a:cs typeface="+mn-cs"/>
              </a:rPr>
              <a:t>Articuler une pratique raisonnée de la langue en contexte d’écriture et des activités hors contexte pour étudier la langue en tant que système</a:t>
            </a:r>
          </a:p>
          <a:p>
            <a:pPr marL="457200" marR="0" lvl="0" indent="-457200" algn="l" defTabSz="914400" rtl="0" eaLnBrk="1" fontAlgn="auto" latinLnBrk="0" hangingPunct="1">
              <a:lnSpc>
                <a:spcPct val="100000"/>
              </a:lnSpc>
              <a:spcBef>
                <a:spcPct val="20000"/>
              </a:spcBef>
              <a:spcAft>
                <a:spcPts val="300"/>
              </a:spcAft>
              <a:buClr>
                <a:srgbClr val="CC0066"/>
              </a:buClr>
              <a:buSzTx/>
              <a:buFont typeface="Wingdings" panose="05000000000000000000" pitchFamily="2" charset="2"/>
              <a:buChar char="§"/>
              <a:tabLst/>
              <a:defRPr/>
            </a:pPr>
            <a:r>
              <a:rPr kumimoji="0" lang="fr-FR" sz="2400" b="0" i="0" u="none" strike="noStrike" kern="1200" cap="none" spc="0" normalizeH="0" baseline="0" noProof="0" dirty="0">
                <a:ln>
                  <a:noFill/>
                </a:ln>
                <a:solidFill>
                  <a:sysClr val="windowText" lastClr="000000"/>
                </a:solidFill>
                <a:effectLst/>
                <a:uLnTx/>
                <a:uFillTx/>
                <a:latin typeface="Calibri"/>
                <a:ea typeface="+mn-ea"/>
                <a:cs typeface="+mn-cs"/>
              </a:rPr>
              <a:t>Poser un consensus sur des notions-noyaux efficientes pour écrire </a:t>
            </a:r>
            <a:r>
              <a:rPr kumimoji="0" lang="fr-FR" sz="2100" b="0" i="1" u="none" strike="noStrike" kern="1200" cap="none" spc="0" normalizeH="0" baseline="0" noProof="0" dirty="0">
                <a:ln>
                  <a:noFill/>
                </a:ln>
                <a:solidFill>
                  <a:sysClr val="windowText" lastClr="000000"/>
                </a:solidFill>
                <a:effectLst/>
                <a:uLnTx/>
                <a:uFillTx/>
                <a:latin typeface="Calibri"/>
                <a:ea typeface="+mn-ea"/>
                <a:cs typeface="+mn-cs"/>
              </a:rPr>
              <a:t>(</a:t>
            </a:r>
            <a:r>
              <a:rPr kumimoji="0" lang="fr-FR" sz="2100" b="0" i="1" u="none" strike="noStrike" kern="1200" cap="none" spc="0" normalizeH="0" baseline="0" noProof="0" dirty="0">
                <a:ln>
                  <a:noFill/>
                </a:ln>
                <a:solidFill>
                  <a:srgbClr val="FF0000"/>
                </a:solidFill>
                <a:effectLst/>
                <a:uLnTx/>
                <a:uFillTx/>
                <a:latin typeface="Calibri"/>
                <a:ea typeface="+mn-ea"/>
                <a:cs typeface="+mn-cs"/>
              </a:rPr>
              <a:t>stabiliser les savoirs à enseigner, une terminologie rénovée cohérente resserrée, au service de la langue et proposer une progression</a:t>
            </a:r>
            <a:r>
              <a:rPr kumimoji="0" lang="fr-FR" sz="2100" b="0" i="1" u="none" strike="noStrike" kern="1200" cap="none" spc="0" normalizeH="0" baseline="0" noProof="0" dirty="0">
                <a:ln>
                  <a:noFill/>
                </a:ln>
                <a:solidFill>
                  <a:sysClr val="windowText" lastClr="000000"/>
                </a:solidFill>
                <a:effectLst/>
                <a:uLnTx/>
                <a:uFillTx/>
                <a:latin typeface="Calibri"/>
                <a:ea typeface="+mn-ea"/>
                <a:cs typeface="+mn-cs"/>
              </a:rPr>
              <a:t>)</a:t>
            </a:r>
          </a:p>
          <a:p>
            <a:pPr marL="457200" marR="0" lvl="0" indent="-457200" algn="l" defTabSz="914400" rtl="0" eaLnBrk="1" fontAlgn="auto" latinLnBrk="0" hangingPunct="1">
              <a:lnSpc>
                <a:spcPct val="100000"/>
              </a:lnSpc>
              <a:spcBef>
                <a:spcPct val="20000"/>
              </a:spcBef>
              <a:spcAft>
                <a:spcPts val="300"/>
              </a:spcAft>
              <a:buClr>
                <a:srgbClr val="CC0066"/>
              </a:buClr>
              <a:buSzTx/>
              <a:buFont typeface="Wingdings" panose="05000000000000000000" pitchFamily="2" charset="2"/>
              <a:buChar char="§"/>
              <a:tabLst/>
              <a:defRPr/>
            </a:pPr>
            <a:r>
              <a:rPr kumimoji="0" lang="fr-FR" sz="2400" b="0" i="0" u="none" strike="noStrike" kern="1200" cap="none" spc="0" normalizeH="0" baseline="0" noProof="0" dirty="0">
                <a:ln>
                  <a:noFill/>
                </a:ln>
                <a:solidFill>
                  <a:sysClr val="windowText" lastClr="000000"/>
                </a:solidFill>
                <a:effectLst/>
                <a:uLnTx/>
                <a:uFillTx/>
                <a:latin typeface="Calibri"/>
                <a:ea typeface="+mn-ea"/>
                <a:cs typeface="+mn-cs"/>
              </a:rPr>
              <a:t>Mettre en place un enseignement explicite (explicitation du pourquoi et du comment)</a:t>
            </a:r>
          </a:p>
        </p:txBody>
      </p:sp>
      <p:pic>
        <p:nvPicPr>
          <p:cNvPr id="10" name="Picture 2" descr="K:\Dossiers-personnels\Travail\Formation-UCP-2011\EMA\1-Projet-Edll-2019\Logos\REAlang² logo.jpg">
            <a:extLst>
              <a:ext uri="{FF2B5EF4-FFF2-40B4-BE49-F238E27FC236}">
                <a16:creationId xmlns:a16="http://schemas.microsoft.com/office/drawing/2014/main" id="{7E740D0F-14CA-4AB1-98E1-35049933F7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7636" y="5733256"/>
            <a:ext cx="1426967" cy="115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7BE12938-5E43-4F89-B8AF-07134DF9E2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2064" y="5877273"/>
            <a:ext cx="1978366" cy="7979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 Box 4">
            <a:extLst>
              <a:ext uri="{FF2B5EF4-FFF2-40B4-BE49-F238E27FC236}">
                <a16:creationId xmlns:a16="http://schemas.microsoft.com/office/drawing/2014/main" id="{7701E0BD-29A9-4664-A70A-D886A49713E7}"/>
              </a:ext>
            </a:extLst>
          </p:cNvPr>
          <p:cNvSpPr txBox="1">
            <a:spLocks noChangeArrowheads="1"/>
          </p:cNvSpPr>
          <p:nvPr/>
        </p:nvSpPr>
        <p:spPr bwMode="auto">
          <a:xfrm>
            <a:off x="624645" y="-114721"/>
            <a:ext cx="8232652" cy="833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642" tIns="31821" rIns="63642" bIns="31821">
            <a:spAutoFit/>
          </a:bodyPr>
          <a:lstStyle>
            <a:lvl1pPr defTabSz="636588">
              <a:defRPr sz="1400" b="1">
                <a:solidFill>
                  <a:srgbClr val="FF0000"/>
                </a:solidFill>
                <a:latin typeface="Arial" pitchFamily="34" charset="0"/>
              </a:defRPr>
            </a:lvl1pPr>
            <a:lvl2pPr marL="742950" indent="-285750" defTabSz="636588">
              <a:defRPr sz="1400" b="1">
                <a:solidFill>
                  <a:srgbClr val="FF0000"/>
                </a:solidFill>
                <a:latin typeface="Arial" pitchFamily="34" charset="0"/>
              </a:defRPr>
            </a:lvl2pPr>
            <a:lvl3pPr marL="1143000" indent="-228600" defTabSz="636588">
              <a:defRPr sz="1400" b="1">
                <a:solidFill>
                  <a:srgbClr val="FF0000"/>
                </a:solidFill>
                <a:latin typeface="Arial" pitchFamily="34" charset="0"/>
              </a:defRPr>
            </a:lvl3pPr>
            <a:lvl4pPr marL="1600200" indent="-228600" defTabSz="636588">
              <a:defRPr sz="1400" b="1">
                <a:solidFill>
                  <a:srgbClr val="FF0000"/>
                </a:solidFill>
                <a:latin typeface="Arial" pitchFamily="34" charset="0"/>
              </a:defRPr>
            </a:lvl4pPr>
            <a:lvl5pPr marL="2057400" indent="-228600" defTabSz="636588">
              <a:defRPr sz="1400" b="1">
                <a:solidFill>
                  <a:srgbClr val="FF0000"/>
                </a:solidFill>
                <a:latin typeface="Arial" pitchFamily="34" charset="0"/>
              </a:defRPr>
            </a:lvl5pPr>
            <a:lvl6pPr marL="2514600" indent="-228600" defTabSz="636588" eaLnBrk="0" fontAlgn="base" hangingPunct="0">
              <a:spcBef>
                <a:spcPct val="0"/>
              </a:spcBef>
              <a:spcAft>
                <a:spcPct val="0"/>
              </a:spcAft>
              <a:defRPr sz="1400" b="1">
                <a:solidFill>
                  <a:srgbClr val="FF0000"/>
                </a:solidFill>
                <a:latin typeface="Arial" pitchFamily="34" charset="0"/>
              </a:defRPr>
            </a:lvl6pPr>
            <a:lvl7pPr marL="2971800" indent="-228600" defTabSz="636588" eaLnBrk="0" fontAlgn="base" hangingPunct="0">
              <a:spcBef>
                <a:spcPct val="0"/>
              </a:spcBef>
              <a:spcAft>
                <a:spcPct val="0"/>
              </a:spcAft>
              <a:defRPr sz="1400" b="1">
                <a:solidFill>
                  <a:srgbClr val="FF0000"/>
                </a:solidFill>
                <a:latin typeface="Arial" pitchFamily="34" charset="0"/>
              </a:defRPr>
            </a:lvl7pPr>
            <a:lvl8pPr marL="3429000" indent="-228600" defTabSz="636588" eaLnBrk="0" fontAlgn="base" hangingPunct="0">
              <a:spcBef>
                <a:spcPct val="0"/>
              </a:spcBef>
              <a:spcAft>
                <a:spcPct val="0"/>
              </a:spcAft>
              <a:defRPr sz="1400" b="1">
                <a:solidFill>
                  <a:srgbClr val="FF0000"/>
                </a:solidFill>
                <a:latin typeface="Arial" pitchFamily="34" charset="0"/>
              </a:defRPr>
            </a:lvl8pPr>
            <a:lvl9pPr marL="3886200" indent="-228600" defTabSz="636588" eaLnBrk="0" fontAlgn="base" hangingPunct="0">
              <a:spcBef>
                <a:spcPct val="0"/>
              </a:spcBef>
              <a:spcAft>
                <a:spcPct val="0"/>
              </a:spcAft>
              <a:defRPr sz="1400" b="1">
                <a:solidFill>
                  <a:srgbClr val="FF0000"/>
                </a:solidFill>
                <a:latin typeface="Arial" pitchFamily="34" charset="0"/>
              </a:defRPr>
            </a:lvl9pPr>
          </a:lstStyle>
          <a:p>
            <a:pPr algn="ctr" eaLnBrk="1" hangingPunct="1"/>
            <a:endParaRPr lang="fr-FR" altLang="fr-FR" i="1" dirty="0">
              <a:solidFill>
                <a:srgbClr val="C0504D"/>
              </a:solidFill>
              <a:cs typeface="Arial" pitchFamily="34" charset="0"/>
            </a:endParaRPr>
          </a:p>
          <a:p>
            <a:pPr algn="ctr" eaLnBrk="1" hangingPunct="1"/>
            <a:r>
              <a:rPr lang="fr-FR" altLang="fr-FR" sz="3600" i="1" dirty="0">
                <a:solidFill>
                  <a:srgbClr val="0066FF"/>
                </a:solidFill>
                <a:cs typeface="Arial" pitchFamily="34" charset="0"/>
              </a:rPr>
              <a:t>Quelques appuis didactiques</a:t>
            </a:r>
          </a:p>
        </p:txBody>
      </p:sp>
    </p:spTree>
    <p:extLst>
      <p:ext uri="{BB962C8B-B14F-4D97-AF65-F5344CB8AC3E}">
        <p14:creationId xmlns:p14="http://schemas.microsoft.com/office/powerpoint/2010/main" val="233375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WordArt 2"/>
          <p:cNvSpPr>
            <a:spLocks noChangeArrowheads="1" noChangeShapeType="1" noTextEdit="1"/>
          </p:cNvSpPr>
          <p:nvPr/>
        </p:nvSpPr>
        <p:spPr bwMode="auto">
          <a:xfrm>
            <a:off x="414341" y="277813"/>
            <a:ext cx="3376612" cy="414337"/>
          </a:xfrm>
          <a:prstGeom prst="rect">
            <a:avLst/>
          </a:prstGeom>
        </p:spPr>
        <p:txBody>
          <a:bodyPr wrap="none" fromWordArt="1">
            <a:prstTxWarp prst="textPlain">
              <a:avLst>
                <a:gd name="adj" fmla="val 50000"/>
              </a:avLst>
            </a:prstTxWarp>
          </a:bodyPr>
          <a:lstStyle/>
          <a:p>
            <a:pPr algn="ctr"/>
            <a:r>
              <a:rPr lang="fr-FR"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Pistes de travail…</a:t>
            </a:r>
          </a:p>
        </p:txBody>
      </p:sp>
      <p:pic>
        <p:nvPicPr>
          <p:cNvPr id="63491" name="Picture 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0791">
            <a:off x="212728" y="1081088"/>
            <a:ext cx="3779838"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a:spLocks noChangeArrowheads="1"/>
          </p:cNvSpPr>
          <p:nvPr/>
        </p:nvSpPr>
        <p:spPr bwMode="auto">
          <a:xfrm>
            <a:off x="5438775" y="1235082"/>
            <a:ext cx="234872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fr-FR" altLang="fr-FR" sz="4400" dirty="0">
                <a:effectLst>
                  <a:outerShdw blurRad="38100" dist="38100" dir="2700000" algn="tl">
                    <a:srgbClr val="C0C0C0"/>
                  </a:outerShdw>
                </a:effectLst>
                <a:cs typeface="Arial" pitchFamily="34" charset="0"/>
              </a:rPr>
              <a:t>poussin</a:t>
            </a:r>
          </a:p>
        </p:txBody>
      </p:sp>
      <p:sp>
        <p:nvSpPr>
          <p:cNvPr id="7" name="ZoneTexte 6"/>
          <p:cNvSpPr txBox="1">
            <a:spLocks noChangeArrowheads="1"/>
          </p:cNvSpPr>
          <p:nvPr/>
        </p:nvSpPr>
        <p:spPr bwMode="auto">
          <a:xfrm rot="-585202">
            <a:off x="4692577" y="1347508"/>
            <a:ext cx="639919" cy="5847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b="1">
                <a:solidFill>
                  <a:srgbClr val="FF0000"/>
                </a:solidFill>
                <a:latin typeface="Times New Roman" pitchFamily="18" charset="0"/>
              </a:defRPr>
            </a:lvl1pPr>
            <a:lvl2pPr marL="742950" indent="-285750">
              <a:defRPr sz="1900" b="1">
                <a:solidFill>
                  <a:srgbClr val="FF0000"/>
                </a:solidFill>
                <a:latin typeface="Times New Roman" pitchFamily="18" charset="0"/>
              </a:defRPr>
            </a:lvl2pPr>
            <a:lvl3pPr marL="1143000" indent="-228600">
              <a:defRPr sz="1900" b="1">
                <a:solidFill>
                  <a:srgbClr val="FF0000"/>
                </a:solidFill>
                <a:latin typeface="Times New Roman" pitchFamily="18" charset="0"/>
              </a:defRPr>
            </a:lvl3pPr>
            <a:lvl4pPr marL="1600200" indent="-228600">
              <a:defRPr sz="1900" b="1">
                <a:solidFill>
                  <a:srgbClr val="FF0000"/>
                </a:solidFill>
                <a:latin typeface="Times New Roman" pitchFamily="18" charset="0"/>
              </a:defRPr>
            </a:lvl4pPr>
            <a:lvl5pPr marL="2057400" indent="-228600">
              <a:defRPr sz="1900" b="1">
                <a:solidFill>
                  <a:srgbClr val="FF0000"/>
                </a:solidFill>
                <a:latin typeface="Times New Roman" pitchFamily="18" charset="0"/>
              </a:defRPr>
            </a:lvl5pPr>
            <a:lvl6pPr marL="2514600" indent="-228600" eaLnBrk="0" fontAlgn="base" hangingPunct="0">
              <a:spcBef>
                <a:spcPct val="0"/>
              </a:spcBef>
              <a:spcAft>
                <a:spcPct val="0"/>
              </a:spcAft>
              <a:defRPr sz="1900" b="1">
                <a:solidFill>
                  <a:srgbClr val="FF0000"/>
                </a:solidFill>
                <a:latin typeface="Times New Roman" pitchFamily="18" charset="0"/>
              </a:defRPr>
            </a:lvl6pPr>
            <a:lvl7pPr marL="2971800" indent="-228600" eaLnBrk="0" fontAlgn="base" hangingPunct="0">
              <a:spcBef>
                <a:spcPct val="0"/>
              </a:spcBef>
              <a:spcAft>
                <a:spcPct val="0"/>
              </a:spcAft>
              <a:defRPr sz="1900" b="1">
                <a:solidFill>
                  <a:srgbClr val="FF0000"/>
                </a:solidFill>
                <a:latin typeface="Times New Roman" pitchFamily="18" charset="0"/>
              </a:defRPr>
            </a:lvl7pPr>
            <a:lvl8pPr marL="3429000" indent="-228600" eaLnBrk="0" fontAlgn="base" hangingPunct="0">
              <a:spcBef>
                <a:spcPct val="0"/>
              </a:spcBef>
              <a:spcAft>
                <a:spcPct val="0"/>
              </a:spcAft>
              <a:defRPr sz="1900" b="1">
                <a:solidFill>
                  <a:srgbClr val="FF0000"/>
                </a:solidFill>
                <a:latin typeface="Times New Roman" pitchFamily="18" charset="0"/>
              </a:defRPr>
            </a:lvl8pPr>
            <a:lvl9pPr marL="3886200" indent="-228600" eaLnBrk="0" fontAlgn="base" hangingPunct="0">
              <a:spcBef>
                <a:spcPct val="0"/>
              </a:spcBef>
              <a:spcAft>
                <a:spcPct val="0"/>
              </a:spcAft>
              <a:defRPr sz="1900" b="1">
                <a:solidFill>
                  <a:srgbClr val="FF0000"/>
                </a:solidFill>
                <a:latin typeface="Times New Roman" pitchFamily="18" charset="0"/>
              </a:defRPr>
            </a:lvl9pPr>
          </a:lstStyle>
          <a:p>
            <a:pPr eaLnBrk="1" hangingPunct="1"/>
            <a:r>
              <a:rPr lang="fr-FR" altLang="fr-FR" sz="3200" b="0" i="1">
                <a:solidFill>
                  <a:srgbClr val="000000"/>
                </a:solidFill>
                <a:latin typeface="Arial Unicode MS" pitchFamily="34" charset="-128"/>
                <a:cs typeface="Arial" pitchFamily="34" charset="0"/>
              </a:rPr>
              <a:t>un</a:t>
            </a:r>
            <a:endParaRPr lang="fr-FR" altLang="fr-FR" sz="1800" b="0" i="1">
              <a:solidFill>
                <a:srgbClr val="000000"/>
              </a:solidFill>
              <a:latin typeface="Arial Unicode MS" pitchFamily="34" charset="-128"/>
              <a:cs typeface="Arial" pitchFamily="34" charset="0"/>
            </a:endParaRPr>
          </a:p>
        </p:txBody>
      </p:sp>
      <p:graphicFrame>
        <p:nvGraphicFramePr>
          <p:cNvPr id="5" name="Tableau 4"/>
          <p:cNvGraphicFramePr>
            <a:graphicFrameLocks noGrp="1"/>
          </p:cNvGraphicFramePr>
          <p:nvPr/>
        </p:nvGraphicFramePr>
        <p:xfrm>
          <a:off x="2768604" y="2420938"/>
          <a:ext cx="6604003" cy="639780"/>
        </p:xfrm>
        <a:graphic>
          <a:graphicData uri="http://schemas.openxmlformats.org/drawingml/2006/table">
            <a:tbl>
              <a:tblPr firstRow="1" bandRow="1">
                <a:tableStyleId>{5C22544A-7EE6-4342-B048-85BDC9FD1C3A}</a:tableStyleId>
              </a:tblPr>
              <a:tblGrid>
                <a:gridCol w="943429">
                  <a:extLst>
                    <a:ext uri="{9D8B030D-6E8A-4147-A177-3AD203B41FA5}">
                      <a16:colId xmlns:a16="http://schemas.microsoft.com/office/drawing/2014/main" val="20000"/>
                    </a:ext>
                  </a:extLst>
                </a:gridCol>
                <a:gridCol w="943429">
                  <a:extLst>
                    <a:ext uri="{9D8B030D-6E8A-4147-A177-3AD203B41FA5}">
                      <a16:colId xmlns:a16="http://schemas.microsoft.com/office/drawing/2014/main" val="20001"/>
                    </a:ext>
                  </a:extLst>
                </a:gridCol>
                <a:gridCol w="943429">
                  <a:extLst>
                    <a:ext uri="{9D8B030D-6E8A-4147-A177-3AD203B41FA5}">
                      <a16:colId xmlns:a16="http://schemas.microsoft.com/office/drawing/2014/main" val="20002"/>
                    </a:ext>
                  </a:extLst>
                </a:gridCol>
                <a:gridCol w="943429">
                  <a:extLst>
                    <a:ext uri="{9D8B030D-6E8A-4147-A177-3AD203B41FA5}">
                      <a16:colId xmlns:a16="http://schemas.microsoft.com/office/drawing/2014/main" val="20003"/>
                    </a:ext>
                  </a:extLst>
                </a:gridCol>
                <a:gridCol w="943429">
                  <a:extLst>
                    <a:ext uri="{9D8B030D-6E8A-4147-A177-3AD203B41FA5}">
                      <a16:colId xmlns:a16="http://schemas.microsoft.com/office/drawing/2014/main" val="20004"/>
                    </a:ext>
                  </a:extLst>
                </a:gridCol>
                <a:gridCol w="943429">
                  <a:extLst>
                    <a:ext uri="{9D8B030D-6E8A-4147-A177-3AD203B41FA5}">
                      <a16:colId xmlns:a16="http://schemas.microsoft.com/office/drawing/2014/main" val="20005"/>
                    </a:ext>
                  </a:extLst>
                </a:gridCol>
                <a:gridCol w="943429">
                  <a:extLst>
                    <a:ext uri="{9D8B030D-6E8A-4147-A177-3AD203B41FA5}">
                      <a16:colId xmlns:a16="http://schemas.microsoft.com/office/drawing/2014/main" val="20006"/>
                    </a:ext>
                  </a:extLst>
                </a:gridCol>
              </a:tblGrid>
              <a:tr h="639762">
                <a:tc>
                  <a:txBody>
                    <a:bodyPr/>
                    <a:lstStyle/>
                    <a:p>
                      <a:pPr algn="ctr"/>
                      <a:r>
                        <a:rPr lang="fr-FR" sz="3600" dirty="0">
                          <a:solidFill>
                            <a:schemeClr val="tx1"/>
                          </a:solidFill>
                          <a:latin typeface="Arial" panose="020B0604020202020204" pitchFamily="34" charset="0"/>
                          <a:cs typeface="Arial" panose="020B0604020202020204" pitchFamily="34" charset="0"/>
                        </a:rPr>
                        <a:t>P</a:t>
                      </a:r>
                    </a:p>
                  </a:txBody>
                  <a:tcPr marT="45570" marB="45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fr-FR" sz="3600" dirty="0">
                          <a:solidFill>
                            <a:schemeClr val="tx1"/>
                          </a:solidFill>
                          <a:latin typeface="Arial" panose="020B0604020202020204" pitchFamily="34" charset="0"/>
                          <a:cs typeface="Arial" panose="020B0604020202020204" pitchFamily="34" charset="0"/>
                        </a:rPr>
                        <a:t>O</a:t>
                      </a:r>
                    </a:p>
                  </a:txBody>
                  <a:tcPr marT="45570" marB="45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fr-FR" sz="3600" dirty="0">
                          <a:solidFill>
                            <a:schemeClr val="tx1"/>
                          </a:solidFill>
                          <a:latin typeface="Arial" panose="020B0604020202020204" pitchFamily="34" charset="0"/>
                          <a:cs typeface="Arial" panose="020B0604020202020204" pitchFamily="34" charset="0"/>
                        </a:rPr>
                        <a:t>U</a:t>
                      </a:r>
                    </a:p>
                  </a:txBody>
                  <a:tcPr marT="45570" marB="45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fr-FR" sz="3600" dirty="0">
                          <a:solidFill>
                            <a:schemeClr val="tx1"/>
                          </a:solidFill>
                          <a:latin typeface="Arial" panose="020B0604020202020204" pitchFamily="34" charset="0"/>
                          <a:cs typeface="Arial" panose="020B0604020202020204" pitchFamily="34" charset="0"/>
                        </a:rPr>
                        <a:t>S</a:t>
                      </a:r>
                    </a:p>
                  </a:txBody>
                  <a:tcPr marT="45570" marB="45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fr-FR" sz="3600" dirty="0">
                          <a:solidFill>
                            <a:schemeClr val="tx1"/>
                          </a:solidFill>
                          <a:latin typeface="Arial" panose="020B0604020202020204" pitchFamily="34" charset="0"/>
                          <a:cs typeface="Arial" panose="020B0604020202020204" pitchFamily="34" charset="0"/>
                        </a:rPr>
                        <a:t>S</a:t>
                      </a:r>
                    </a:p>
                  </a:txBody>
                  <a:tcPr marT="45570" marB="45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fr-FR" sz="3600" dirty="0">
                          <a:solidFill>
                            <a:schemeClr val="tx1"/>
                          </a:solidFill>
                          <a:latin typeface="Arial" panose="020B0604020202020204" pitchFamily="34" charset="0"/>
                          <a:cs typeface="Arial" panose="020B0604020202020204" pitchFamily="34" charset="0"/>
                        </a:rPr>
                        <a:t>I</a:t>
                      </a:r>
                    </a:p>
                  </a:txBody>
                  <a:tcPr marT="45570" marB="45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fr-FR" sz="3600" dirty="0">
                          <a:solidFill>
                            <a:schemeClr val="tx1"/>
                          </a:solidFill>
                          <a:latin typeface="Arial" panose="020B0604020202020204" pitchFamily="34" charset="0"/>
                          <a:cs typeface="Arial" panose="020B0604020202020204" pitchFamily="34" charset="0"/>
                        </a:rPr>
                        <a:t>N</a:t>
                      </a:r>
                    </a:p>
                  </a:txBody>
                  <a:tcPr marT="45570" marB="45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
        <p:nvSpPr>
          <p:cNvPr id="8" name="Flèche vers le bas 7"/>
          <p:cNvSpPr/>
          <p:nvPr/>
        </p:nvSpPr>
        <p:spPr>
          <a:xfrm>
            <a:off x="6248400" y="1884371"/>
            <a:ext cx="433388" cy="465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solidFill>
                <a:srgbClr val="FFFFFF"/>
              </a:solidFill>
            </a:endParaRPr>
          </a:p>
        </p:txBody>
      </p:sp>
      <p:sp>
        <p:nvSpPr>
          <p:cNvPr id="9" name="ZoneTexte 8"/>
          <p:cNvSpPr txBox="1">
            <a:spLocks noChangeArrowheads="1"/>
          </p:cNvSpPr>
          <p:nvPr/>
        </p:nvSpPr>
        <p:spPr bwMode="auto">
          <a:xfrm>
            <a:off x="392111" y="3644901"/>
            <a:ext cx="32880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b="1">
                <a:solidFill>
                  <a:srgbClr val="FF0000"/>
                </a:solidFill>
                <a:latin typeface="Times New Roman" pitchFamily="18" charset="0"/>
              </a:defRPr>
            </a:lvl1pPr>
            <a:lvl2pPr marL="742950" indent="-285750">
              <a:defRPr sz="1900" b="1">
                <a:solidFill>
                  <a:srgbClr val="FF0000"/>
                </a:solidFill>
                <a:latin typeface="Times New Roman" pitchFamily="18" charset="0"/>
              </a:defRPr>
            </a:lvl2pPr>
            <a:lvl3pPr marL="1143000" indent="-228600">
              <a:defRPr sz="1900" b="1">
                <a:solidFill>
                  <a:srgbClr val="FF0000"/>
                </a:solidFill>
                <a:latin typeface="Times New Roman" pitchFamily="18" charset="0"/>
              </a:defRPr>
            </a:lvl3pPr>
            <a:lvl4pPr marL="1600200" indent="-228600">
              <a:defRPr sz="1900" b="1">
                <a:solidFill>
                  <a:srgbClr val="FF0000"/>
                </a:solidFill>
                <a:latin typeface="Times New Roman" pitchFamily="18" charset="0"/>
              </a:defRPr>
            </a:lvl4pPr>
            <a:lvl5pPr marL="2057400" indent="-228600">
              <a:defRPr sz="1900" b="1">
                <a:solidFill>
                  <a:srgbClr val="FF0000"/>
                </a:solidFill>
                <a:latin typeface="Times New Roman" pitchFamily="18" charset="0"/>
              </a:defRPr>
            </a:lvl5pPr>
            <a:lvl6pPr marL="2514600" indent="-228600" eaLnBrk="0" fontAlgn="base" hangingPunct="0">
              <a:spcBef>
                <a:spcPct val="0"/>
              </a:spcBef>
              <a:spcAft>
                <a:spcPct val="0"/>
              </a:spcAft>
              <a:defRPr sz="1900" b="1">
                <a:solidFill>
                  <a:srgbClr val="FF0000"/>
                </a:solidFill>
                <a:latin typeface="Times New Roman" pitchFamily="18" charset="0"/>
              </a:defRPr>
            </a:lvl6pPr>
            <a:lvl7pPr marL="2971800" indent="-228600" eaLnBrk="0" fontAlgn="base" hangingPunct="0">
              <a:spcBef>
                <a:spcPct val="0"/>
              </a:spcBef>
              <a:spcAft>
                <a:spcPct val="0"/>
              </a:spcAft>
              <a:defRPr sz="1900" b="1">
                <a:solidFill>
                  <a:srgbClr val="FF0000"/>
                </a:solidFill>
                <a:latin typeface="Times New Roman" pitchFamily="18" charset="0"/>
              </a:defRPr>
            </a:lvl7pPr>
            <a:lvl8pPr marL="3429000" indent="-228600" eaLnBrk="0" fontAlgn="base" hangingPunct="0">
              <a:spcBef>
                <a:spcPct val="0"/>
              </a:spcBef>
              <a:spcAft>
                <a:spcPct val="0"/>
              </a:spcAft>
              <a:defRPr sz="1900" b="1">
                <a:solidFill>
                  <a:srgbClr val="FF0000"/>
                </a:solidFill>
                <a:latin typeface="Times New Roman" pitchFamily="18" charset="0"/>
              </a:defRPr>
            </a:lvl8pPr>
            <a:lvl9pPr marL="3886200" indent="-228600" eaLnBrk="0" fontAlgn="base" hangingPunct="0">
              <a:spcBef>
                <a:spcPct val="0"/>
              </a:spcBef>
              <a:spcAft>
                <a:spcPct val="0"/>
              </a:spcAft>
              <a:defRPr sz="1900" b="1">
                <a:solidFill>
                  <a:srgbClr val="FF0000"/>
                </a:solidFill>
                <a:latin typeface="Times New Roman" pitchFamily="18" charset="0"/>
              </a:defRPr>
            </a:lvl9pPr>
          </a:lstStyle>
          <a:p>
            <a:pPr eaLnBrk="1" hangingPunct="1"/>
            <a:r>
              <a:rPr lang="fr-FR" altLang="fr-FR" sz="1800">
                <a:latin typeface="Arial" pitchFamily="34" charset="0"/>
                <a:cs typeface="Arial" pitchFamily="34" charset="0"/>
              </a:rPr>
              <a:t>Entoure les lettres</a:t>
            </a:r>
          </a:p>
          <a:p>
            <a:pPr eaLnBrk="1" hangingPunct="1"/>
            <a:r>
              <a:rPr lang="fr-FR" altLang="fr-FR" sz="1800">
                <a:latin typeface="Arial" pitchFamily="34" charset="0"/>
                <a:cs typeface="Arial" pitchFamily="34" charset="0"/>
              </a:rPr>
              <a:t>Combien y-a-t-il de lettres ? </a:t>
            </a:r>
          </a:p>
        </p:txBody>
      </p:sp>
      <p:sp>
        <p:nvSpPr>
          <p:cNvPr id="11" name="ZoneTexte 10"/>
          <p:cNvSpPr txBox="1">
            <a:spLocks noChangeArrowheads="1"/>
          </p:cNvSpPr>
          <p:nvPr/>
        </p:nvSpPr>
        <p:spPr bwMode="auto">
          <a:xfrm>
            <a:off x="3008318" y="4724408"/>
            <a:ext cx="38395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b="1">
                <a:solidFill>
                  <a:srgbClr val="FF0000"/>
                </a:solidFill>
                <a:latin typeface="Times New Roman" pitchFamily="18" charset="0"/>
              </a:defRPr>
            </a:lvl1pPr>
            <a:lvl2pPr marL="742950" indent="-285750">
              <a:defRPr sz="1900" b="1">
                <a:solidFill>
                  <a:srgbClr val="FF0000"/>
                </a:solidFill>
                <a:latin typeface="Times New Roman" pitchFamily="18" charset="0"/>
              </a:defRPr>
            </a:lvl2pPr>
            <a:lvl3pPr marL="1143000" indent="-228600">
              <a:defRPr sz="1900" b="1">
                <a:solidFill>
                  <a:srgbClr val="FF0000"/>
                </a:solidFill>
                <a:latin typeface="Times New Roman" pitchFamily="18" charset="0"/>
              </a:defRPr>
            </a:lvl3pPr>
            <a:lvl4pPr marL="1600200" indent="-228600">
              <a:defRPr sz="1900" b="1">
                <a:solidFill>
                  <a:srgbClr val="FF0000"/>
                </a:solidFill>
                <a:latin typeface="Times New Roman" pitchFamily="18" charset="0"/>
              </a:defRPr>
            </a:lvl4pPr>
            <a:lvl5pPr marL="2057400" indent="-228600">
              <a:defRPr sz="1900" b="1">
                <a:solidFill>
                  <a:srgbClr val="FF0000"/>
                </a:solidFill>
                <a:latin typeface="Times New Roman" pitchFamily="18" charset="0"/>
              </a:defRPr>
            </a:lvl5pPr>
            <a:lvl6pPr marL="2514600" indent="-228600" eaLnBrk="0" fontAlgn="base" hangingPunct="0">
              <a:spcBef>
                <a:spcPct val="0"/>
              </a:spcBef>
              <a:spcAft>
                <a:spcPct val="0"/>
              </a:spcAft>
              <a:defRPr sz="1900" b="1">
                <a:solidFill>
                  <a:srgbClr val="FF0000"/>
                </a:solidFill>
                <a:latin typeface="Times New Roman" pitchFamily="18" charset="0"/>
              </a:defRPr>
            </a:lvl6pPr>
            <a:lvl7pPr marL="2971800" indent="-228600" eaLnBrk="0" fontAlgn="base" hangingPunct="0">
              <a:spcBef>
                <a:spcPct val="0"/>
              </a:spcBef>
              <a:spcAft>
                <a:spcPct val="0"/>
              </a:spcAft>
              <a:defRPr sz="1900" b="1">
                <a:solidFill>
                  <a:srgbClr val="FF0000"/>
                </a:solidFill>
                <a:latin typeface="Times New Roman" pitchFamily="18" charset="0"/>
              </a:defRPr>
            </a:lvl7pPr>
            <a:lvl8pPr marL="3429000" indent="-228600" eaLnBrk="0" fontAlgn="base" hangingPunct="0">
              <a:spcBef>
                <a:spcPct val="0"/>
              </a:spcBef>
              <a:spcAft>
                <a:spcPct val="0"/>
              </a:spcAft>
              <a:defRPr sz="1900" b="1">
                <a:solidFill>
                  <a:srgbClr val="FF0000"/>
                </a:solidFill>
                <a:latin typeface="Times New Roman" pitchFamily="18" charset="0"/>
              </a:defRPr>
            </a:lvl8pPr>
            <a:lvl9pPr marL="3886200" indent="-228600" eaLnBrk="0" fontAlgn="base" hangingPunct="0">
              <a:spcBef>
                <a:spcPct val="0"/>
              </a:spcBef>
              <a:spcAft>
                <a:spcPct val="0"/>
              </a:spcAft>
              <a:defRPr sz="1900" b="1">
                <a:solidFill>
                  <a:srgbClr val="FF0000"/>
                </a:solidFill>
                <a:latin typeface="Times New Roman" pitchFamily="18" charset="0"/>
              </a:defRPr>
            </a:lvl9pPr>
          </a:lstStyle>
          <a:p>
            <a:pPr eaLnBrk="1" hangingPunct="1"/>
            <a:r>
              <a:rPr lang="fr-FR" altLang="fr-FR" sz="1800">
                <a:solidFill>
                  <a:srgbClr val="000000"/>
                </a:solidFill>
                <a:latin typeface="Arial" pitchFamily="34" charset="0"/>
                <a:cs typeface="Arial" pitchFamily="34" charset="0"/>
              </a:rPr>
              <a:t>Sous le mot, dessine les syllabes</a:t>
            </a:r>
          </a:p>
          <a:p>
            <a:pPr eaLnBrk="1" hangingPunct="1"/>
            <a:r>
              <a:rPr lang="fr-FR" altLang="fr-FR" sz="1800">
                <a:solidFill>
                  <a:srgbClr val="000000"/>
                </a:solidFill>
                <a:latin typeface="Arial" pitchFamily="34" charset="0"/>
                <a:cs typeface="Arial" pitchFamily="34" charset="0"/>
              </a:rPr>
              <a:t>Combien y-a-t-il de syllabes ? </a:t>
            </a:r>
          </a:p>
        </p:txBody>
      </p:sp>
      <p:sp>
        <p:nvSpPr>
          <p:cNvPr id="12" name="ZoneTexte 11"/>
          <p:cNvSpPr txBox="1">
            <a:spLocks noChangeArrowheads="1"/>
          </p:cNvSpPr>
          <p:nvPr/>
        </p:nvSpPr>
        <p:spPr bwMode="auto">
          <a:xfrm>
            <a:off x="5889626" y="3846520"/>
            <a:ext cx="37497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b="1">
                <a:solidFill>
                  <a:srgbClr val="FF0000"/>
                </a:solidFill>
                <a:latin typeface="Times New Roman" pitchFamily="18" charset="0"/>
              </a:defRPr>
            </a:lvl1pPr>
            <a:lvl2pPr marL="742950" indent="-285750">
              <a:defRPr sz="1900" b="1">
                <a:solidFill>
                  <a:srgbClr val="FF0000"/>
                </a:solidFill>
                <a:latin typeface="Times New Roman" pitchFamily="18" charset="0"/>
              </a:defRPr>
            </a:lvl2pPr>
            <a:lvl3pPr marL="1143000" indent="-228600">
              <a:defRPr sz="1900" b="1">
                <a:solidFill>
                  <a:srgbClr val="FF0000"/>
                </a:solidFill>
                <a:latin typeface="Times New Roman" pitchFamily="18" charset="0"/>
              </a:defRPr>
            </a:lvl3pPr>
            <a:lvl4pPr marL="1600200" indent="-228600">
              <a:defRPr sz="1900" b="1">
                <a:solidFill>
                  <a:srgbClr val="FF0000"/>
                </a:solidFill>
                <a:latin typeface="Times New Roman" pitchFamily="18" charset="0"/>
              </a:defRPr>
            </a:lvl4pPr>
            <a:lvl5pPr marL="2057400" indent="-228600">
              <a:defRPr sz="1900" b="1">
                <a:solidFill>
                  <a:srgbClr val="FF0000"/>
                </a:solidFill>
                <a:latin typeface="Times New Roman" pitchFamily="18" charset="0"/>
              </a:defRPr>
            </a:lvl5pPr>
            <a:lvl6pPr marL="2514600" indent="-228600" eaLnBrk="0" fontAlgn="base" hangingPunct="0">
              <a:spcBef>
                <a:spcPct val="0"/>
              </a:spcBef>
              <a:spcAft>
                <a:spcPct val="0"/>
              </a:spcAft>
              <a:defRPr sz="1900" b="1">
                <a:solidFill>
                  <a:srgbClr val="FF0000"/>
                </a:solidFill>
                <a:latin typeface="Times New Roman" pitchFamily="18" charset="0"/>
              </a:defRPr>
            </a:lvl6pPr>
            <a:lvl7pPr marL="2971800" indent="-228600" eaLnBrk="0" fontAlgn="base" hangingPunct="0">
              <a:spcBef>
                <a:spcPct val="0"/>
              </a:spcBef>
              <a:spcAft>
                <a:spcPct val="0"/>
              </a:spcAft>
              <a:defRPr sz="1900" b="1">
                <a:solidFill>
                  <a:srgbClr val="FF0000"/>
                </a:solidFill>
                <a:latin typeface="Times New Roman" pitchFamily="18" charset="0"/>
              </a:defRPr>
            </a:lvl7pPr>
            <a:lvl8pPr marL="3429000" indent="-228600" eaLnBrk="0" fontAlgn="base" hangingPunct="0">
              <a:spcBef>
                <a:spcPct val="0"/>
              </a:spcBef>
              <a:spcAft>
                <a:spcPct val="0"/>
              </a:spcAft>
              <a:defRPr sz="1900" b="1">
                <a:solidFill>
                  <a:srgbClr val="FF0000"/>
                </a:solidFill>
                <a:latin typeface="Times New Roman" pitchFamily="18" charset="0"/>
              </a:defRPr>
            </a:lvl8pPr>
            <a:lvl9pPr marL="3886200" indent="-228600" eaLnBrk="0" fontAlgn="base" hangingPunct="0">
              <a:spcBef>
                <a:spcPct val="0"/>
              </a:spcBef>
              <a:spcAft>
                <a:spcPct val="0"/>
              </a:spcAft>
              <a:defRPr sz="1900" b="1">
                <a:solidFill>
                  <a:srgbClr val="FF0000"/>
                </a:solidFill>
                <a:latin typeface="Times New Roman" pitchFamily="18" charset="0"/>
              </a:defRPr>
            </a:lvl9pPr>
          </a:lstStyle>
          <a:p>
            <a:pPr eaLnBrk="1" hangingPunct="1"/>
            <a:r>
              <a:rPr lang="fr-FR" altLang="fr-FR" sz="1800">
                <a:solidFill>
                  <a:srgbClr val="8F8FFF"/>
                </a:solidFill>
                <a:latin typeface="Arial" pitchFamily="34" charset="0"/>
                <a:cs typeface="Arial" pitchFamily="34" charset="0"/>
              </a:rPr>
              <a:t>Colorie les phonèmes</a:t>
            </a:r>
          </a:p>
          <a:p>
            <a:pPr eaLnBrk="1" hangingPunct="1"/>
            <a:r>
              <a:rPr lang="fr-FR" altLang="fr-FR" sz="1800">
                <a:solidFill>
                  <a:srgbClr val="8F8FFF"/>
                </a:solidFill>
                <a:latin typeface="Arial" pitchFamily="34" charset="0"/>
                <a:cs typeface="Arial" pitchFamily="34" charset="0"/>
              </a:rPr>
              <a:t>Combien y-a-t-il de phonèmes ? </a:t>
            </a:r>
          </a:p>
        </p:txBody>
      </p:sp>
      <p:sp>
        <p:nvSpPr>
          <p:cNvPr id="10" name="Flèche vers le bas 9"/>
          <p:cNvSpPr/>
          <p:nvPr/>
        </p:nvSpPr>
        <p:spPr>
          <a:xfrm rot="2806757">
            <a:off x="2706691" y="3313117"/>
            <a:ext cx="341313" cy="503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solidFill>
                <a:srgbClr val="FFFFFF"/>
              </a:solidFill>
            </a:endParaRPr>
          </a:p>
        </p:txBody>
      </p:sp>
      <p:sp>
        <p:nvSpPr>
          <p:cNvPr id="14" name="Flèche vers le bas 13"/>
          <p:cNvSpPr/>
          <p:nvPr/>
        </p:nvSpPr>
        <p:spPr>
          <a:xfrm rot="19226316">
            <a:off x="5649913" y="3465513"/>
            <a:ext cx="342900"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solidFill>
                <a:srgbClr val="FFFFFF"/>
              </a:solidFill>
            </a:endParaRPr>
          </a:p>
        </p:txBody>
      </p:sp>
      <p:sp>
        <p:nvSpPr>
          <p:cNvPr id="15" name="Flèche vers le bas 14"/>
          <p:cNvSpPr/>
          <p:nvPr/>
        </p:nvSpPr>
        <p:spPr>
          <a:xfrm rot="267947">
            <a:off x="4179888" y="4183071"/>
            <a:ext cx="342900"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solidFill>
                <a:srgbClr val="FFFFFF"/>
              </a:solidFill>
            </a:endParaRPr>
          </a:p>
        </p:txBody>
      </p:sp>
      <p:graphicFrame>
        <p:nvGraphicFramePr>
          <p:cNvPr id="16" name="Tableau 15"/>
          <p:cNvGraphicFramePr>
            <a:graphicFrameLocks noGrp="1"/>
          </p:cNvGraphicFramePr>
          <p:nvPr/>
        </p:nvGraphicFramePr>
        <p:xfrm>
          <a:off x="704854" y="4494221"/>
          <a:ext cx="2087565" cy="369887"/>
        </p:xfrm>
        <a:graphic>
          <a:graphicData uri="http://schemas.openxmlformats.org/drawingml/2006/table">
            <a:tbl>
              <a:tblPr firstRow="1" bandRow="1">
                <a:tableStyleId>{5C22544A-7EE6-4342-B048-85BDC9FD1C3A}</a:tableStyleId>
              </a:tblPr>
              <a:tblGrid>
                <a:gridCol w="359925">
                  <a:extLst>
                    <a:ext uri="{9D8B030D-6E8A-4147-A177-3AD203B41FA5}">
                      <a16:colId xmlns:a16="http://schemas.microsoft.com/office/drawing/2014/main" val="20000"/>
                    </a:ext>
                  </a:extLst>
                </a:gridCol>
                <a:gridCol w="287940">
                  <a:extLst>
                    <a:ext uri="{9D8B030D-6E8A-4147-A177-3AD203B41FA5}">
                      <a16:colId xmlns:a16="http://schemas.microsoft.com/office/drawing/2014/main" val="20001"/>
                    </a:ext>
                  </a:extLst>
                </a:gridCol>
                <a:gridCol w="287940">
                  <a:extLst>
                    <a:ext uri="{9D8B030D-6E8A-4147-A177-3AD203B41FA5}">
                      <a16:colId xmlns:a16="http://schemas.microsoft.com/office/drawing/2014/main" val="20002"/>
                    </a:ext>
                  </a:extLst>
                </a:gridCol>
                <a:gridCol w="287940">
                  <a:extLst>
                    <a:ext uri="{9D8B030D-6E8A-4147-A177-3AD203B41FA5}">
                      <a16:colId xmlns:a16="http://schemas.microsoft.com/office/drawing/2014/main" val="20003"/>
                    </a:ext>
                  </a:extLst>
                </a:gridCol>
                <a:gridCol w="287940">
                  <a:extLst>
                    <a:ext uri="{9D8B030D-6E8A-4147-A177-3AD203B41FA5}">
                      <a16:colId xmlns:a16="http://schemas.microsoft.com/office/drawing/2014/main" val="20004"/>
                    </a:ext>
                  </a:extLst>
                </a:gridCol>
                <a:gridCol w="287940">
                  <a:extLst>
                    <a:ext uri="{9D8B030D-6E8A-4147-A177-3AD203B41FA5}">
                      <a16:colId xmlns:a16="http://schemas.microsoft.com/office/drawing/2014/main" val="20005"/>
                    </a:ext>
                  </a:extLst>
                </a:gridCol>
                <a:gridCol w="287940">
                  <a:extLst>
                    <a:ext uri="{9D8B030D-6E8A-4147-A177-3AD203B41FA5}">
                      <a16:colId xmlns:a16="http://schemas.microsoft.com/office/drawing/2014/main" val="20006"/>
                    </a:ext>
                  </a:extLst>
                </a:gridCol>
              </a:tblGrid>
              <a:tr h="369887">
                <a:tc>
                  <a:txBody>
                    <a:bodyPr/>
                    <a:lstStyle/>
                    <a:p>
                      <a:pPr algn="ctr"/>
                      <a:r>
                        <a:rPr lang="fr-FR" sz="1600" dirty="0">
                          <a:solidFill>
                            <a:schemeClr val="tx1"/>
                          </a:solidFill>
                          <a:latin typeface="Arial" panose="020B0604020202020204" pitchFamily="34" charset="0"/>
                          <a:cs typeface="Arial" panose="020B0604020202020204" pitchFamily="34" charset="0"/>
                        </a:rPr>
                        <a:t>P</a:t>
                      </a:r>
                    </a:p>
                  </a:txBody>
                  <a:tcPr marL="91411" marR="91411" marT="45603" marB="456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600" dirty="0">
                          <a:solidFill>
                            <a:schemeClr val="tx1"/>
                          </a:solidFill>
                          <a:latin typeface="Arial" panose="020B0604020202020204" pitchFamily="34" charset="0"/>
                          <a:cs typeface="Arial" panose="020B0604020202020204" pitchFamily="34" charset="0"/>
                        </a:rPr>
                        <a:t>O</a:t>
                      </a:r>
                    </a:p>
                  </a:txBody>
                  <a:tcPr marL="91411" marR="91411" marT="45603" marB="456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600" dirty="0">
                          <a:solidFill>
                            <a:schemeClr val="tx1"/>
                          </a:solidFill>
                          <a:latin typeface="Arial" panose="020B0604020202020204" pitchFamily="34" charset="0"/>
                          <a:cs typeface="Arial" panose="020B0604020202020204" pitchFamily="34" charset="0"/>
                        </a:rPr>
                        <a:t>U</a:t>
                      </a:r>
                    </a:p>
                  </a:txBody>
                  <a:tcPr marL="91411" marR="91411" marT="45603" marB="456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600" dirty="0">
                          <a:solidFill>
                            <a:schemeClr val="tx1"/>
                          </a:solidFill>
                          <a:latin typeface="Arial" panose="020B0604020202020204" pitchFamily="34" charset="0"/>
                          <a:cs typeface="Arial" panose="020B0604020202020204" pitchFamily="34" charset="0"/>
                        </a:rPr>
                        <a:t>S</a:t>
                      </a:r>
                    </a:p>
                  </a:txBody>
                  <a:tcPr marL="91411" marR="91411" marT="45603" marB="456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600" dirty="0">
                          <a:solidFill>
                            <a:schemeClr val="tx1"/>
                          </a:solidFill>
                          <a:latin typeface="Arial" panose="020B0604020202020204" pitchFamily="34" charset="0"/>
                          <a:cs typeface="Arial" panose="020B0604020202020204" pitchFamily="34" charset="0"/>
                        </a:rPr>
                        <a:t>S</a:t>
                      </a:r>
                    </a:p>
                  </a:txBody>
                  <a:tcPr marL="91411" marR="91411" marT="45603" marB="456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600" dirty="0">
                          <a:solidFill>
                            <a:schemeClr val="tx1"/>
                          </a:solidFill>
                          <a:latin typeface="Arial" panose="020B0604020202020204" pitchFamily="34" charset="0"/>
                          <a:cs typeface="Arial" panose="020B0604020202020204" pitchFamily="34" charset="0"/>
                        </a:rPr>
                        <a:t>I</a:t>
                      </a:r>
                    </a:p>
                  </a:txBody>
                  <a:tcPr marL="91411" marR="91411" marT="45603" marB="456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600" dirty="0">
                          <a:solidFill>
                            <a:schemeClr val="tx1"/>
                          </a:solidFill>
                          <a:latin typeface="Arial" panose="020B0604020202020204" pitchFamily="34" charset="0"/>
                          <a:cs typeface="Arial" panose="020B0604020202020204" pitchFamily="34" charset="0"/>
                        </a:rPr>
                        <a:t>N</a:t>
                      </a:r>
                    </a:p>
                  </a:txBody>
                  <a:tcPr marL="91411" marR="91411" marT="45603" marB="456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7" name="Tableau 16"/>
          <p:cNvGraphicFramePr>
            <a:graphicFrameLocks noGrp="1"/>
          </p:cNvGraphicFramePr>
          <p:nvPr/>
        </p:nvGraphicFramePr>
        <p:xfrm>
          <a:off x="3351213" y="5445133"/>
          <a:ext cx="2087565" cy="371475"/>
        </p:xfrm>
        <a:graphic>
          <a:graphicData uri="http://schemas.openxmlformats.org/drawingml/2006/table">
            <a:tbl>
              <a:tblPr firstRow="1" bandRow="1">
                <a:tableStyleId>{5C22544A-7EE6-4342-B048-85BDC9FD1C3A}</a:tableStyleId>
              </a:tblPr>
              <a:tblGrid>
                <a:gridCol w="359925">
                  <a:extLst>
                    <a:ext uri="{9D8B030D-6E8A-4147-A177-3AD203B41FA5}">
                      <a16:colId xmlns:a16="http://schemas.microsoft.com/office/drawing/2014/main" val="20000"/>
                    </a:ext>
                  </a:extLst>
                </a:gridCol>
                <a:gridCol w="287940">
                  <a:extLst>
                    <a:ext uri="{9D8B030D-6E8A-4147-A177-3AD203B41FA5}">
                      <a16:colId xmlns:a16="http://schemas.microsoft.com/office/drawing/2014/main" val="20001"/>
                    </a:ext>
                  </a:extLst>
                </a:gridCol>
                <a:gridCol w="287940">
                  <a:extLst>
                    <a:ext uri="{9D8B030D-6E8A-4147-A177-3AD203B41FA5}">
                      <a16:colId xmlns:a16="http://schemas.microsoft.com/office/drawing/2014/main" val="20002"/>
                    </a:ext>
                  </a:extLst>
                </a:gridCol>
                <a:gridCol w="287940">
                  <a:extLst>
                    <a:ext uri="{9D8B030D-6E8A-4147-A177-3AD203B41FA5}">
                      <a16:colId xmlns:a16="http://schemas.microsoft.com/office/drawing/2014/main" val="20003"/>
                    </a:ext>
                  </a:extLst>
                </a:gridCol>
                <a:gridCol w="287940">
                  <a:extLst>
                    <a:ext uri="{9D8B030D-6E8A-4147-A177-3AD203B41FA5}">
                      <a16:colId xmlns:a16="http://schemas.microsoft.com/office/drawing/2014/main" val="20004"/>
                    </a:ext>
                  </a:extLst>
                </a:gridCol>
                <a:gridCol w="287940">
                  <a:extLst>
                    <a:ext uri="{9D8B030D-6E8A-4147-A177-3AD203B41FA5}">
                      <a16:colId xmlns:a16="http://schemas.microsoft.com/office/drawing/2014/main" val="20005"/>
                    </a:ext>
                  </a:extLst>
                </a:gridCol>
                <a:gridCol w="287940">
                  <a:extLst>
                    <a:ext uri="{9D8B030D-6E8A-4147-A177-3AD203B41FA5}">
                      <a16:colId xmlns:a16="http://schemas.microsoft.com/office/drawing/2014/main" val="20006"/>
                    </a:ext>
                  </a:extLst>
                </a:gridCol>
              </a:tblGrid>
              <a:tr h="371475">
                <a:tc>
                  <a:txBody>
                    <a:bodyPr/>
                    <a:lstStyle/>
                    <a:p>
                      <a:pPr algn="ctr"/>
                      <a:r>
                        <a:rPr lang="fr-FR" sz="1600" dirty="0">
                          <a:solidFill>
                            <a:schemeClr val="tx1"/>
                          </a:solidFill>
                          <a:latin typeface="Arial" panose="020B0604020202020204" pitchFamily="34" charset="0"/>
                          <a:cs typeface="Arial" panose="020B0604020202020204" pitchFamily="34" charset="0"/>
                        </a:rPr>
                        <a:t>P</a:t>
                      </a:r>
                    </a:p>
                  </a:txBody>
                  <a:tcPr marL="91411" marR="91411"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600" dirty="0">
                          <a:solidFill>
                            <a:schemeClr val="tx1"/>
                          </a:solidFill>
                          <a:latin typeface="Arial" panose="020B0604020202020204" pitchFamily="34" charset="0"/>
                          <a:cs typeface="Arial" panose="020B0604020202020204" pitchFamily="34" charset="0"/>
                        </a:rPr>
                        <a:t>O</a:t>
                      </a:r>
                    </a:p>
                  </a:txBody>
                  <a:tcPr marL="91411" marR="91411"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600" dirty="0">
                          <a:solidFill>
                            <a:schemeClr val="tx1"/>
                          </a:solidFill>
                          <a:latin typeface="Arial" panose="020B0604020202020204" pitchFamily="34" charset="0"/>
                          <a:cs typeface="Arial" panose="020B0604020202020204" pitchFamily="34" charset="0"/>
                        </a:rPr>
                        <a:t>U</a:t>
                      </a:r>
                    </a:p>
                  </a:txBody>
                  <a:tcPr marL="91411" marR="91411"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600" dirty="0">
                          <a:solidFill>
                            <a:schemeClr val="tx1"/>
                          </a:solidFill>
                          <a:latin typeface="Arial" panose="020B0604020202020204" pitchFamily="34" charset="0"/>
                          <a:cs typeface="Arial" panose="020B0604020202020204" pitchFamily="34" charset="0"/>
                        </a:rPr>
                        <a:t>S</a:t>
                      </a:r>
                    </a:p>
                  </a:txBody>
                  <a:tcPr marL="91411" marR="91411"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600" dirty="0">
                          <a:solidFill>
                            <a:schemeClr val="tx1"/>
                          </a:solidFill>
                          <a:latin typeface="Arial" panose="020B0604020202020204" pitchFamily="34" charset="0"/>
                          <a:cs typeface="Arial" panose="020B0604020202020204" pitchFamily="34" charset="0"/>
                        </a:rPr>
                        <a:t>S</a:t>
                      </a:r>
                    </a:p>
                  </a:txBody>
                  <a:tcPr marL="91411" marR="91411"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600" dirty="0">
                          <a:solidFill>
                            <a:schemeClr val="tx1"/>
                          </a:solidFill>
                          <a:latin typeface="Arial" panose="020B0604020202020204" pitchFamily="34" charset="0"/>
                          <a:cs typeface="Arial" panose="020B0604020202020204" pitchFamily="34" charset="0"/>
                        </a:rPr>
                        <a:t>I</a:t>
                      </a:r>
                    </a:p>
                  </a:txBody>
                  <a:tcPr marL="91411" marR="91411"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600" dirty="0">
                          <a:solidFill>
                            <a:schemeClr val="tx1"/>
                          </a:solidFill>
                          <a:latin typeface="Arial" panose="020B0604020202020204" pitchFamily="34" charset="0"/>
                          <a:cs typeface="Arial" panose="020B0604020202020204" pitchFamily="34" charset="0"/>
                        </a:rPr>
                        <a:t>N</a:t>
                      </a:r>
                    </a:p>
                  </a:txBody>
                  <a:tcPr marL="91411" marR="91411"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8" name="Tableau 17"/>
          <p:cNvGraphicFramePr>
            <a:graphicFrameLocks noGrp="1"/>
          </p:cNvGraphicFramePr>
          <p:nvPr/>
        </p:nvGraphicFramePr>
        <p:xfrm>
          <a:off x="7113588" y="4540250"/>
          <a:ext cx="2087565" cy="369888"/>
        </p:xfrm>
        <a:graphic>
          <a:graphicData uri="http://schemas.openxmlformats.org/drawingml/2006/table">
            <a:tbl>
              <a:tblPr firstRow="1" bandRow="1">
                <a:tableStyleId>{5C22544A-7EE6-4342-B048-85BDC9FD1C3A}</a:tableStyleId>
              </a:tblPr>
              <a:tblGrid>
                <a:gridCol w="359925">
                  <a:extLst>
                    <a:ext uri="{9D8B030D-6E8A-4147-A177-3AD203B41FA5}">
                      <a16:colId xmlns:a16="http://schemas.microsoft.com/office/drawing/2014/main" val="20000"/>
                    </a:ext>
                  </a:extLst>
                </a:gridCol>
                <a:gridCol w="287940">
                  <a:extLst>
                    <a:ext uri="{9D8B030D-6E8A-4147-A177-3AD203B41FA5}">
                      <a16:colId xmlns:a16="http://schemas.microsoft.com/office/drawing/2014/main" val="20001"/>
                    </a:ext>
                  </a:extLst>
                </a:gridCol>
                <a:gridCol w="287940">
                  <a:extLst>
                    <a:ext uri="{9D8B030D-6E8A-4147-A177-3AD203B41FA5}">
                      <a16:colId xmlns:a16="http://schemas.microsoft.com/office/drawing/2014/main" val="20002"/>
                    </a:ext>
                  </a:extLst>
                </a:gridCol>
                <a:gridCol w="287940">
                  <a:extLst>
                    <a:ext uri="{9D8B030D-6E8A-4147-A177-3AD203B41FA5}">
                      <a16:colId xmlns:a16="http://schemas.microsoft.com/office/drawing/2014/main" val="20003"/>
                    </a:ext>
                  </a:extLst>
                </a:gridCol>
                <a:gridCol w="287940">
                  <a:extLst>
                    <a:ext uri="{9D8B030D-6E8A-4147-A177-3AD203B41FA5}">
                      <a16:colId xmlns:a16="http://schemas.microsoft.com/office/drawing/2014/main" val="20004"/>
                    </a:ext>
                  </a:extLst>
                </a:gridCol>
                <a:gridCol w="287940">
                  <a:extLst>
                    <a:ext uri="{9D8B030D-6E8A-4147-A177-3AD203B41FA5}">
                      <a16:colId xmlns:a16="http://schemas.microsoft.com/office/drawing/2014/main" val="20005"/>
                    </a:ext>
                  </a:extLst>
                </a:gridCol>
                <a:gridCol w="287940">
                  <a:extLst>
                    <a:ext uri="{9D8B030D-6E8A-4147-A177-3AD203B41FA5}">
                      <a16:colId xmlns:a16="http://schemas.microsoft.com/office/drawing/2014/main" val="20006"/>
                    </a:ext>
                  </a:extLst>
                </a:gridCol>
              </a:tblGrid>
              <a:tr h="369888">
                <a:tc>
                  <a:txBody>
                    <a:bodyPr/>
                    <a:lstStyle/>
                    <a:p>
                      <a:pPr algn="ctr"/>
                      <a:r>
                        <a:rPr lang="fr-FR" sz="1600" dirty="0">
                          <a:solidFill>
                            <a:schemeClr val="tx1"/>
                          </a:solidFill>
                          <a:latin typeface="Arial" panose="020B0604020202020204" pitchFamily="34" charset="0"/>
                          <a:cs typeface="Arial" panose="020B0604020202020204" pitchFamily="34" charset="0"/>
                        </a:rPr>
                        <a:t>P</a:t>
                      </a:r>
                    </a:p>
                  </a:txBody>
                  <a:tcPr marL="91411" marR="91411" marT="45603" marB="456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fr-FR" sz="1600" dirty="0">
                          <a:solidFill>
                            <a:schemeClr val="tx1"/>
                          </a:solidFill>
                          <a:latin typeface="Arial" panose="020B0604020202020204" pitchFamily="34" charset="0"/>
                          <a:cs typeface="Arial" panose="020B0604020202020204" pitchFamily="34" charset="0"/>
                        </a:rPr>
                        <a:t>O</a:t>
                      </a:r>
                    </a:p>
                  </a:txBody>
                  <a:tcPr marL="91411" marR="91411" marT="45603" marB="456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fr-FR" sz="1600" dirty="0">
                          <a:solidFill>
                            <a:schemeClr val="tx1"/>
                          </a:solidFill>
                          <a:latin typeface="Arial" panose="020B0604020202020204" pitchFamily="34" charset="0"/>
                          <a:cs typeface="Arial" panose="020B0604020202020204" pitchFamily="34" charset="0"/>
                        </a:rPr>
                        <a:t>U</a:t>
                      </a:r>
                    </a:p>
                  </a:txBody>
                  <a:tcPr marL="91411" marR="91411" marT="45603" marB="456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fr-FR" sz="1600" dirty="0">
                          <a:solidFill>
                            <a:schemeClr val="tx1"/>
                          </a:solidFill>
                          <a:latin typeface="Arial" panose="020B0604020202020204" pitchFamily="34" charset="0"/>
                          <a:cs typeface="Arial" panose="020B0604020202020204" pitchFamily="34" charset="0"/>
                        </a:rPr>
                        <a:t>S</a:t>
                      </a:r>
                    </a:p>
                  </a:txBody>
                  <a:tcPr marL="91411" marR="91411" marT="45603" marB="456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fr-FR" sz="1600" dirty="0">
                          <a:solidFill>
                            <a:schemeClr val="tx1"/>
                          </a:solidFill>
                          <a:latin typeface="Arial" panose="020B0604020202020204" pitchFamily="34" charset="0"/>
                          <a:cs typeface="Arial" panose="020B0604020202020204" pitchFamily="34" charset="0"/>
                        </a:rPr>
                        <a:t>S</a:t>
                      </a:r>
                    </a:p>
                  </a:txBody>
                  <a:tcPr marL="91411" marR="91411" marT="45603" marB="456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fr-FR" sz="1600" dirty="0">
                          <a:solidFill>
                            <a:schemeClr val="tx1"/>
                          </a:solidFill>
                          <a:latin typeface="Arial" panose="020B0604020202020204" pitchFamily="34" charset="0"/>
                          <a:cs typeface="Arial" panose="020B0604020202020204" pitchFamily="34" charset="0"/>
                        </a:rPr>
                        <a:t>I</a:t>
                      </a:r>
                    </a:p>
                  </a:txBody>
                  <a:tcPr marL="91411" marR="91411" marT="45603" marB="456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fr-FR" sz="1600" dirty="0">
                          <a:solidFill>
                            <a:schemeClr val="tx1"/>
                          </a:solidFill>
                          <a:latin typeface="Arial" panose="020B0604020202020204" pitchFamily="34" charset="0"/>
                          <a:cs typeface="Arial" panose="020B0604020202020204" pitchFamily="34" charset="0"/>
                        </a:rPr>
                        <a:t>N</a:t>
                      </a:r>
                    </a:p>
                  </a:txBody>
                  <a:tcPr marL="91411" marR="91411" marT="45603" marB="456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bl>
          </a:graphicData>
        </a:graphic>
      </p:graphicFrame>
      <p:pic>
        <p:nvPicPr>
          <p:cNvPr id="152579" name="Picture 3" descr="K:\Dossiers-personnels\Travail\Formation-UCP-2011\A-outils pédagogiques\2syllab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9138" y="5876933"/>
            <a:ext cx="21097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5604655" y="5649267"/>
            <a:ext cx="569387" cy="923330"/>
          </a:xfrm>
          <a:prstGeom prst="rect">
            <a:avLst/>
          </a:prstGeom>
          <a:noFill/>
        </p:spPr>
        <p:txBody>
          <a:bodyPr wrap="none">
            <a:spAutoFit/>
          </a:bodyPr>
          <a:lstStyle/>
          <a:p>
            <a:pPr algn="ctr" eaLnBrk="1" hangingPunct="1">
              <a:defRPr/>
            </a:pPr>
            <a:r>
              <a:rPr lang="fr-FR" sz="5400" dirty="0">
                <a:ln w="18000">
                  <a:solidFill>
                    <a:srgbClr val="000000"/>
                  </a:solidFill>
                  <a:prstDash val="solid"/>
                  <a:miter lim="800000"/>
                </a:ln>
                <a:noFill/>
                <a:effectLst>
                  <a:outerShdw blurRad="25500" dist="23000" dir="7020000" algn="tl">
                    <a:srgbClr val="000000">
                      <a:alpha val="50000"/>
                    </a:srgbClr>
                  </a:outerShdw>
                </a:effectLst>
                <a:latin typeface="Arial" charset="0"/>
                <a:cs typeface="Arial" pitchFamily="34" charset="0"/>
              </a:rPr>
              <a:t>2</a:t>
            </a:r>
          </a:p>
        </p:txBody>
      </p:sp>
      <p:sp>
        <p:nvSpPr>
          <p:cNvPr id="21" name="Rectangle 20"/>
          <p:cNvSpPr/>
          <p:nvPr/>
        </p:nvSpPr>
        <p:spPr>
          <a:xfrm>
            <a:off x="8985693" y="5360139"/>
            <a:ext cx="569387" cy="923330"/>
          </a:xfrm>
          <a:prstGeom prst="rect">
            <a:avLst/>
          </a:prstGeom>
          <a:noFill/>
        </p:spPr>
        <p:txBody>
          <a:bodyPr wrap="none">
            <a:spAutoFit/>
          </a:bodyPr>
          <a:lstStyle/>
          <a:p>
            <a:pPr algn="ctr" eaLnBrk="1" hangingPunct="1">
              <a:defRPr/>
            </a:pPr>
            <a:r>
              <a:rPr lang="fr-FR" sz="5400" dirty="0">
                <a:ln w="18000">
                  <a:solidFill>
                    <a:srgbClr val="0000FF">
                      <a:satMod val="140000"/>
                    </a:srgbClr>
                  </a:solidFill>
                  <a:prstDash val="solid"/>
                  <a:miter lim="800000"/>
                </a:ln>
                <a:noFill/>
                <a:effectLst>
                  <a:outerShdw blurRad="25500" dist="23000" dir="7020000" algn="tl">
                    <a:srgbClr val="000000">
                      <a:alpha val="50000"/>
                    </a:srgbClr>
                  </a:outerShdw>
                </a:effectLst>
                <a:latin typeface="Arial" charset="0"/>
                <a:cs typeface="Arial" pitchFamily="34" charset="0"/>
              </a:rPr>
              <a:t>4</a:t>
            </a:r>
          </a:p>
        </p:txBody>
      </p:sp>
      <p:sp>
        <p:nvSpPr>
          <p:cNvPr id="22" name="Rectangle 21"/>
          <p:cNvSpPr/>
          <p:nvPr/>
        </p:nvSpPr>
        <p:spPr>
          <a:xfrm>
            <a:off x="391887" y="4955678"/>
            <a:ext cx="569387" cy="923330"/>
          </a:xfrm>
          <a:prstGeom prst="rect">
            <a:avLst/>
          </a:prstGeom>
          <a:noFill/>
        </p:spPr>
        <p:txBody>
          <a:bodyPr wrap="none">
            <a:spAutoFit/>
          </a:bodyPr>
          <a:lstStyle/>
          <a:p>
            <a:pPr algn="ctr" eaLnBrk="1" hangingPunct="1">
              <a:defRPr/>
            </a:pPr>
            <a:r>
              <a:rPr lang="fr-FR" sz="5400" dirty="0">
                <a:ln w="18000">
                  <a:solidFill>
                    <a:srgbClr val="FF3300"/>
                  </a:solidFill>
                  <a:prstDash val="solid"/>
                  <a:miter lim="800000"/>
                </a:ln>
                <a:noFill/>
                <a:effectLst>
                  <a:outerShdw blurRad="25500" dist="23000" dir="7020000" algn="tl">
                    <a:srgbClr val="000000">
                      <a:alpha val="50000"/>
                    </a:srgbClr>
                  </a:outerShdw>
                </a:effectLst>
                <a:latin typeface="Arial" charset="0"/>
                <a:cs typeface="Arial" pitchFamily="34" charset="0"/>
              </a:rPr>
              <a:t>7</a:t>
            </a:r>
          </a:p>
        </p:txBody>
      </p:sp>
      <p:graphicFrame>
        <p:nvGraphicFramePr>
          <p:cNvPr id="23" name="Tableau 22"/>
          <p:cNvGraphicFramePr>
            <a:graphicFrameLocks noGrp="1"/>
          </p:cNvGraphicFramePr>
          <p:nvPr/>
        </p:nvGraphicFramePr>
        <p:xfrm>
          <a:off x="7113588" y="4538671"/>
          <a:ext cx="2087565" cy="371475"/>
        </p:xfrm>
        <a:graphic>
          <a:graphicData uri="http://schemas.openxmlformats.org/drawingml/2006/table">
            <a:tbl>
              <a:tblPr firstRow="1" bandRow="1">
                <a:tableStyleId>{5C22544A-7EE6-4342-B048-85BDC9FD1C3A}</a:tableStyleId>
              </a:tblPr>
              <a:tblGrid>
                <a:gridCol w="359925">
                  <a:extLst>
                    <a:ext uri="{9D8B030D-6E8A-4147-A177-3AD203B41FA5}">
                      <a16:colId xmlns:a16="http://schemas.microsoft.com/office/drawing/2014/main" val="20000"/>
                    </a:ext>
                  </a:extLst>
                </a:gridCol>
                <a:gridCol w="287940">
                  <a:extLst>
                    <a:ext uri="{9D8B030D-6E8A-4147-A177-3AD203B41FA5}">
                      <a16:colId xmlns:a16="http://schemas.microsoft.com/office/drawing/2014/main" val="20001"/>
                    </a:ext>
                  </a:extLst>
                </a:gridCol>
                <a:gridCol w="287940">
                  <a:extLst>
                    <a:ext uri="{9D8B030D-6E8A-4147-A177-3AD203B41FA5}">
                      <a16:colId xmlns:a16="http://schemas.microsoft.com/office/drawing/2014/main" val="20002"/>
                    </a:ext>
                  </a:extLst>
                </a:gridCol>
                <a:gridCol w="287940">
                  <a:extLst>
                    <a:ext uri="{9D8B030D-6E8A-4147-A177-3AD203B41FA5}">
                      <a16:colId xmlns:a16="http://schemas.microsoft.com/office/drawing/2014/main" val="20003"/>
                    </a:ext>
                  </a:extLst>
                </a:gridCol>
                <a:gridCol w="287940">
                  <a:extLst>
                    <a:ext uri="{9D8B030D-6E8A-4147-A177-3AD203B41FA5}">
                      <a16:colId xmlns:a16="http://schemas.microsoft.com/office/drawing/2014/main" val="20004"/>
                    </a:ext>
                  </a:extLst>
                </a:gridCol>
                <a:gridCol w="287940">
                  <a:extLst>
                    <a:ext uri="{9D8B030D-6E8A-4147-A177-3AD203B41FA5}">
                      <a16:colId xmlns:a16="http://schemas.microsoft.com/office/drawing/2014/main" val="20005"/>
                    </a:ext>
                  </a:extLst>
                </a:gridCol>
                <a:gridCol w="287940">
                  <a:extLst>
                    <a:ext uri="{9D8B030D-6E8A-4147-A177-3AD203B41FA5}">
                      <a16:colId xmlns:a16="http://schemas.microsoft.com/office/drawing/2014/main" val="20006"/>
                    </a:ext>
                  </a:extLst>
                </a:gridCol>
              </a:tblGrid>
              <a:tr h="371475">
                <a:tc>
                  <a:txBody>
                    <a:bodyPr/>
                    <a:lstStyle/>
                    <a:p>
                      <a:pPr algn="ctr"/>
                      <a:r>
                        <a:rPr lang="fr-FR" sz="1600" dirty="0">
                          <a:solidFill>
                            <a:schemeClr val="tx1"/>
                          </a:solidFill>
                          <a:latin typeface="Arial" panose="020B0604020202020204" pitchFamily="34" charset="0"/>
                          <a:cs typeface="Arial" panose="020B0604020202020204" pitchFamily="34" charset="0"/>
                        </a:rPr>
                        <a:t>P</a:t>
                      </a:r>
                    </a:p>
                  </a:txBody>
                  <a:tcPr marL="91411" marR="91411"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600" dirty="0">
                          <a:solidFill>
                            <a:schemeClr val="tx1"/>
                          </a:solidFill>
                          <a:latin typeface="Arial" panose="020B0604020202020204" pitchFamily="34" charset="0"/>
                          <a:cs typeface="Arial" panose="020B0604020202020204" pitchFamily="34" charset="0"/>
                        </a:rPr>
                        <a:t>O</a:t>
                      </a:r>
                    </a:p>
                  </a:txBody>
                  <a:tcPr marL="91411" marR="91411"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600" dirty="0">
                          <a:solidFill>
                            <a:schemeClr val="tx1"/>
                          </a:solidFill>
                          <a:latin typeface="Arial" panose="020B0604020202020204" pitchFamily="34" charset="0"/>
                          <a:cs typeface="Arial" panose="020B0604020202020204" pitchFamily="34" charset="0"/>
                        </a:rPr>
                        <a:t>U</a:t>
                      </a:r>
                    </a:p>
                  </a:txBody>
                  <a:tcPr marL="91411" marR="91411"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600" dirty="0">
                          <a:solidFill>
                            <a:schemeClr val="tx1"/>
                          </a:solidFill>
                          <a:latin typeface="Arial" panose="020B0604020202020204" pitchFamily="34" charset="0"/>
                          <a:cs typeface="Arial" panose="020B0604020202020204" pitchFamily="34" charset="0"/>
                        </a:rPr>
                        <a:t>S</a:t>
                      </a:r>
                    </a:p>
                  </a:txBody>
                  <a:tcPr marL="91411" marR="91411"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600" dirty="0">
                          <a:solidFill>
                            <a:schemeClr val="tx1"/>
                          </a:solidFill>
                          <a:latin typeface="Arial" panose="020B0604020202020204" pitchFamily="34" charset="0"/>
                          <a:cs typeface="Arial" panose="020B0604020202020204" pitchFamily="34" charset="0"/>
                        </a:rPr>
                        <a:t>S</a:t>
                      </a:r>
                    </a:p>
                  </a:txBody>
                  <a:tcPr marL="91411" marR="91411"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600" dirty="0">
                          <a:solidFill>
                            <a:schemeClr val="tx1"/>
                          </a:solidFill>
                          <a:latin typeface="Arial" panose="020B0604020202020204" pitchFamily="34" charset="0"/>
                          <a:cs typeface="Arial" panose="020B0604020202020204" pitchFamily="34" charset="0"/>
                        </a:rPr>
                        <a:t>I</a:t>
                      </a:r>
                    </a:p>
                  </a:txBody>
                  <a:tcPr marL="91411" marR="91411"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600" dirty="0">
                          <a:solidFill>
                            <a:schemeClr val="tx1"/>
                          </a:solidFill>
                          <a:latin typeface="Arial" panose="020B0604020202020204" pitchFamily="34" charset="0"/>
                          <a:cs typeface="Arial" panose="020B0604020202020204" pitchFamily="34" charset="0"/>
                        </a:rPr>
                        <a:t>N</a:t>
                      </a:r>
                    </a:p>
                  </a:txBody>
                  <a:tcPr marL="91411" marR="91411"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pSp>
        <p:nvGrpSpPr>
          <p:cNvPr id="20" name="Groupe 19"/>
          <p:cNvGrpSpPr>
            <a:grpSpLocks/>
          </p:cNvGrpSpPr>
          <p:nvPr/>
        </p:nvGrpSpPr>
        <p:grpSpPr bwMode="auto">
          <a:xfrm>
            <a:off x="776292" y="4427546"/>
            <a:ext cx="1944687" cy="441325"/>
            <a:chOff x="776536" y="4427338"/>
            <a:chExt cx="1944216" cy="441822"/>
          </a:xfrm>
        </p:grpSpPr>
        <p:sp>
          <p:nvSpPr>
            <p:cNvPr id="19" name="Ellipse 18"/>
            <p:cNvSpPr/>
            <p:nvPr/>
          </p:nvSpPr>
          <p:spPr>
            <a:xfrm>
              <a:off x="776536" y="4435284"/>
              <a:ext cx="184105" cy="4338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solidFill>
                  <a:srgbClr val="FFFFFF"/>
                </a:solidFill>
              </a:endParaRPr>
            </a:p>
          </p:txBody>
        </p:sp>
        <p:sp>
          <p:nvSpPr>
            <p:cNvPr id="25" name="Ellipse 24"/>
            <p:cNvSpPr/>
            <p:nvPr/>
          </p:nvSpPr>
          <p:spPr>
            <a:xfrm>
              <a:off x="1109830" y="4427338"/>
              <a:ext cx="184105" cy="433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solidFill>
                  <a:srgbClr val="FFFFFF"/>
                </a:solidFill>
              </a:endParaRPr>
            </a:p>
          </p:txBody>
        </p:sp>
        <p:sp>
          <p:nvSpPr>
            <p:cNvPr id="26" name="Ellipse 25"/>
            <p:cNvSpPr/>
            <p:nvPr/>
          </p:nvSpPr>
          <p:spPr>
            <a:xfrm>
              <a:off x="1400272" y="4435284"/>
              <a:ext cx="185693" cy="4338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solidFill>
                  <a:srgbClr val="FFFFFF"/>
                </a:solidFill>
              </a:endParaRPr>
            </a:p>
          </p:txBody>
        </p:sp>
        <p:sp>
          <p:nvSpPr>
            <p:cNvPr id="27" name="Ellipse 26"/>
            <p:cNvSpPr/>
            <p:nvPr/>
          </p:nvSpPr>
          <p:spPr>
            <a:xfrm>
              <a:off x="1689127" y="4435284"/>
              <a:ext cx="184105" cy="4338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solidFill>
                  <a:srgbClr val="FFFFFF"/>
                </a:solidFill>
              </a:endParaRPr>
            </a:p>
          </p:txBody>
        </p:sp>
        <p:sp>
          <p:nvSpPr>
            <p:cNvPr id="28" name="Ellipse 27"/>
            <p:cNvSpPr/>
            <p:nvPr/>
          </p:nvSpPr>
          <p:spPr>
            <a:xfrm>
              <a:off x="1960524" y="4435284"/>
              <a:ext cx="184105" cy="4338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solidFill>
                  <a:srgbClr val="FFFFFF"/>
                </a:solidFill>
              </a:endParaRPr>
            </a:p>
          </p:txBody>
        </p:sp>
        <p:sp>
          <p:nvSpPr>
            <p:cNvPr id="29" name="Ellipse 28"/>
            <p:cNvSpPr/>
            <p:nvPr/>
          </p:nvSpPr>
          <p:spPr>
            <a:xfrm>
              <a:off x="2250966" y="4427338"/>
              <a:ext cx="184105" cy="433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solidFill>
                  <a:srgbClr val="FFFFFF"/>
                </a:solidFill>
              </a:endParaRPr>
            </a:p>
          </p:txBody>
        </p:sp>
        <p:sp>
          <p:nvSpPr>
            <p:cNvPr id="30" name="Ellipse 29"/>
            <p:cNvSpPr/>
            <p:nvPr/>
          </p:nvSpPr>
          <p:spPr>
            <a:xfrm>
              <a:off x="2536647" y="4435284"/>
              <a:ext cx="184105" cy="4338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solidFill>
                  <a:srgbClr val="FFFFFF"/>
                </a:solidFill>
              </a:endParaRPr>
            </a:p>
          </p:txBody>
        </p:sp>
      </p:grpSp>
      <p:sp>
        <p:nvSpPr>
          <p:cNvPr id="63597" name="Rectangle 23"/>
          <p:cNvSpPr>
            <a:spLocks noChangeArrowheads="1"/>
          </p:cNvSpPr>
          <p:nvPr/>
        </p:nvSpPr>
        <p:spPr bwMode="auto">
          <a:xfrm>
            <a:off x="144467" y="908058"/>
            <a:ext cx="40158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b="1">
                <a:solidFill>
                  <a:srgbClr val="FF0000"/>
                </a:solidFill>
                <a:latin typeface="Times New Roman" pitchFamily="18" charset="0"/>
              </a:defRPr>
            </a:lvl1pPr>
            <a:lvl2pPr marL="742950" indent="-285750">
              <a:defRPr sz="1900" b="1">
                <a:solidFill>
                  <a:srgbClr val="FF0000"/>
                </a:solidFill>
                <a:latin typeface="Times New Roman" pitchFamily="18" charset="0"/>
              </a:defRPr>
            </a:lvl2pPr>
            <a:lvl3pPr marL="1143000" indent="-228600">
              <a:defRPr sz="1900" b="1">
                <a:solidFill>
                  <a:srgbClr val="FF0000"/>
                </a:solidFill>
                <a:latin typeface="Times New Roman" pitchFamily="18" charset="0"/>
              </a:defRPr>
            </a:lvl3pPr>
            <a:lvl4pPr marL="1600200" indent="-228600">
              <a:defRPr sz="1900" b="1">
                <a:solidFill>
                  <a:srgbClr val="FF0000"/>
                </a:solidFill>
                <a:latin typeface="Times New Roman" pitchFamily="18" charset="0"/>
              </a:defRPr>
            </a:lvl4pPr>
            <a:lvl5pPr marL="2057400" indent="-228600">
              <a:defRPr sz="1900" b="1">
                <a:solidFill>
                  <a:srgbClr val="FF0000"/>
                </a:solidFill>
                <a:latin typeface="Times New Roman" pitchFamily="18" charset="0"/>
              </a:defRPr>
            </a:lvl5pPr>
            <a:lvl6pPr marL="2514600" indent="-228600" eaLnBrk="0" fontAlgn="base" hangingPunct="0">
              <a:spcBef>
                <a:spcPct val="0"/>
              </a:spcBef>
              <a:spcAft>
                <a:spcPct val="0"/>
              </a:spcAft>
              <a:defRPr sz="1900" b="1">
                <a:solidFill>
                  <a:srgbClr val="FF0000"/>
                </a:solidFill>
                <a:latin typeface="Times New Roman" pitchFamily="18" charset="0"/>
              </a:defRPr>
            </a:lvl6pPr>
            <a:lvl7pPr marL="2971800" indent="-228600" eaLnBrk="0" fontAlgn="base" hangingPunct="0">
              <a:spcBef>
                <a:spcPct val="0"/>
              </a:spcBef>
              <a:spcAft>
                <a:spcPct val="0"/>
              </a:spcAft>
              <a:defRPr sz="1900" b="1">
                <a:solidFill>
                  <a:srgbClr val="FF0000"/>
                </a:solidFill>
                <a:latin typeface="Times New Roman" pitchFamily="18" charset="0"/>
              </a:defRPr>
            </a:lvl7pPr>
            <a:lvl8pPr marL="3429000" indent="-228600" eaLnBrk="0" fontAlgn="base" hangingPunct="0">
              <a:spcBef>
                <a:spcPct val="0"/>
              </a:spcBef>
              <a:spcAft>
                <a:spcPct val="0"/>
              </a:spcAft>
              <a:defRPr sz="1900" b="1">
                <a:solidFill>
                  <a:srgbClr val="FF0000"/>
                </a:solidFill>
                <a:latin typeface="Times New Roman" pitchFamily="18" charset="0"/>
              </a:defRPr>
            </a:lvl8pPr>
            <a:lvl9pPr marL="3886200" indent="-228600" eaLnBrk="0" fontAlgn="base" hangingPunct="0">
              <a:spcBef>
                <a:spcPct val="0"/>
              </a:spcBef>
              <a:spcAft>
                <a:spcPct val="0"/>
              </a:spcAft>
              <a:defRPr sz="1900" b="1">
                <a:solidFill>
                  <a:srgbClr val="FF0000"/>
                </a:solidFill>
                <a:latin typeface="Times New Roman" pitchFamily="18" charset="0"/>
              </a:defRPr>
            </a:lvl9pPr>
          </a:lstStyle>
          <a:p>
            <a:pPr eaLnBrk="1" hangingPunct="1"/>
            <a:r>
              <a:rPr lang="fr-FR" altLang="fr-FR" sz="1400" b="0">
                <a:solidFill>
                  <a:srgbClr val="0000FF"/>
                </a:solidFill>
                <a:latin typeface="Arial" pitchFamily="34" charset="0"/>
                <a:cs typeface="Arial" pitchFamily="34" charset="0"/>
              </a:rPr>
              <a:t>Utilisation d’une grille de décomposition de mots</a:t>
            </a:r>
            <a:endParaRPr lang="fr-FR" altLang="fr-FR" sz="1400">
              <a:latin typeface="Arial" pitchFamily="34" charset="0"/>
              <a:cs typeface="Arial" pitchFamily="34" charset="0"/>
            </a:endParaRPr>
          </a:p>
        </p:txBody>
      </p:sp>
      <p:pic>
        <p:nvPicPr>
          <p:cNvPr id="2457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3360" y="808426"/>
            <a:ext cx="1358628" cy="1522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descr="K:\Dossiers-personnels\Travail\Formation-UCP-2011\A-outils pédagogiques\2syllab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7392" y="4965708"/>
            <a:ext cx="21097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60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8590" y="84140"/>
            <a:ext cx="760412"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601" name="ZoneTexte 1"/>
          <p:cNvSpPr txBox="1">
            <a:spLocks noChangeArrowheads="1"/>
          </p:cNvSpPr>
          <p:nvPr/>
        </p:nvSpPr>
        <p:spPr bwMode="auto">
          <a:xfrm>
            <a:off x="4532317" y="250825"/>
            <a:ext cx="29290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b="1">
                <a:solidFill>
                  <a:srgbClr val="FF0000"/>
                </a:solidFill>
                <a:latin typeface="Times New Roman" pitchFamily="18" charset="0"/>
              </a:defRPr>
            </a:lvl1pPr>
            <a:lvl2pPr marL="742950" indent="-285750">
              <a:defRPr sz="1900" b="1">
                <a:solidFill>
                  <a:srgbClr val="FF0000"/>
                </a:solidFill>
                <a:latin typeface="Times New Roman" pitchFamily="18" charset="0"/>
              </a:defRPr>
            </a:lvl2pPr>
            <a:lvl3pPr marL="1143000" indent="-228600">
              <a:defRPr sz="1900" b="1">
                <a:solidFill>
                  <a:srgbClr val="FF0000"/>
                </a:solidFill>
                <a:latin typeface="Times New Roman" pitchFamily="18" charset="0"/>
              </a:defRPr>
            </a:lvl3pPr>
            <a:lvl4pPr marL="1600200" indent="-228600">
              <a:defRPr sz="1900" b="1">
                <a:solidFill>
                  <a:srgbClr val="FF0000"/>
                </a:solidFill>
                <a:latin typeface="Times New Roman" pitchFamily="18" charset="0"/>
              </a:defRPr>
            </a:lvl4pPr>
            <a:lvl5pPr marL="2057400" indent="-228600">
              <a:defRPr sz="1900" b="1">
                <a:solidFill>
                  <a:srgbClr val="FF0000"/>
                </a:solidFill>
                <a:latin typeface="Times New Roman" pitchFamily="18" charset="0"/>
              </a:defRPr>
            </a:lvl5pPr>
            <a:lvl6pPr marL="2514600" indent="-228600" eaLnBrk="0" fontAlgn="base" hangingPunct="0">
              <a:spcBef>
                <a:spcPct val="0"/>
              </a:spcBef>
              <a:spcAft>
                <a:spcPct val="0"/>
              </a:spcAft>
              <a:defRPr sz="1900" b="1">
                <a:solidFill>
                  <a:srgbClr val="FF0000"/>
                </a:solidFill>
                <a:latin typeface="Times New Roman" pitchFamily="18" charset="0"/>
              </a:defRPr>
            </a:lvl6pPr>
            <a:lvl7pPr marL="2971800" indent="-228600" eaLnBrk="0" fontAlgn="base" hangingPunct="0">
              <a:spcBef>
                <a:spcPct val="0"/>
              </a:spcBef>
              <a:spcAft>
                <a:spcPct val="0"/>
              </a:spcAft>
              <a:defRPr sz="1900" b="1">
                <a:solidFill>
                  <a:srgbClr val="FF0000"/>
                </a:solidFill>
                <a:latin typeface="Times New Roman" pitchFamily="18" charset="0"/>
              </a:defRPr>
            </a:lvl7pPr>
            <a:lvl8pPr marL="3429000" indent="-228600" eaLnBrk="0" fontAlgn="base" hangingPunct="0">
              <a:spcBef>
                <a:spcPct val="0"/>
              </a:spcBef>
              <a:spcAft>
                <a:spcPct val="0"/>
              </a:spcAft>
              <a:defRPr sz="1900" b="1">
                <a:solidFill>
                  <a:srgbClr val="FF0000"/>
                </a:solidFill>
                <a:latin typeface="Times New Roman" pitchFamily="18" charset="0"/>
              </a:defRPr>
            </a:lvl8pPr>
            <a:lvl9pPr marL="3886200" indent="-228600" eaLnBrk="0" fontAlgn="base" hangingPunct="0">
              <a:spcBef>
                <a:spcPct val="0"/>
              </a:spcBef>
              <a:spcAft>
                <a:spcPct val="0"/>
              </a:spcAft>
              <a:defRPr sz="1900" b="1">
                <a:solidFill>
                  <a:srgbClr val="FF0000"/>
                </a:solidFill>
                <a:latin typeface="Times New Roman" pitchFamily="18" charset="0"/>
              </a:defRPr>
            </a:lvl9pPr>
          </a:lstStyle>
          <a:p>
            <a:pPr eaLnBrk="1" hangingPunct="1"/>
            <a:r>
              <a:rPr lang="fr-FR" altLang="fr-FR" sz="1800" b="0">
                <a:solidFill>
                  <a:srgbClr val="000000"/>
                </a:solidFill>
                <a:latin typeface="Arial Unicode MS" pitchFamily="34" charset="-128"/>
                <a:cs typeface="Arial" pitchFamily="34" charset="0"/>
              </a:rPr>
              <a:t>Le code secret des mots…</a:t>
            </a:r>
          </a:p>
        </p:txBody>
      </p:sp>
      <p:cxnSp>
        <p:nvCxnSpPr>
          <p:cNvPr id="4" name="Connecteur droit 3"/>
          <p:cNvCxnSpPr/>
          <p:nvPr/>
        </p:nvCxnSpPr>
        <p:spPr>
          <a:xfrm>
            <a:off x="133351" y="5821363"/>
            <a:ext cx="263525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63603" name="Picture 4" descr="Métalo, bien écrire pour bien lire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567" y="5916621"/>
            <a:ext cx="258603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604" name="Text Box 5"/>
          <p:cNvSpPr txBox="1">
            <a:spLocks noChangeArrowheads="1"/>
          </p:cNvSpPr>
          <p:nvPr/>
        </p:nvSpPr>
        <p:spPr bwMode="auto">
          <a:xfrm>
            <a:off x="8345492" y="6494463"/>
            <a:ext cx="13985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defTabSz="636588">
              <a:defRPr sz="1900" b="1">
                <a:solidFill>
                  <a:srgbClr val="FF0000"/>
                </a:solidFill>
                <a:latin typeface="Times New Roman" pitchFamily="18" charset="0"/>
              </a:defRPr>
            </a:lvl1pPr>
            <a:lvl2pPr marL="742950" indent="-285750" defTabSz="636588">
              <a:defRPr sz="1900" b="1">
                <a:solidFill>
                  <a:srgbClr val="FF0000"/>
                </a:solidFill>
                <a:latin typeface="Times New Roman" pitchFamily="18" charset="0"/>
              </a:defRPr>
            </a:lvl2pPr>
            <a:lvl3pPr marL="1143000" indent="-228600" defTabSz="636588">
              <a:defRPr sz="1900" b="1">
                <a:solidFill>
                  <a:srgbClr val="FF0000"/>
                </a:solidFill>
                <a:latin typeface="Times New Roman" pitchFamily="18" charset="0"/>
              </a:defRPr>
            </a:lvl3pPr>
            <a:lvl4pPr marL="1600200" indent="-228600" defTabSz="636588">
              <a:defRPr sz="1900" b="1">
                <a:solidFill>
                  <a:srgbClr val="FF0000"/>
                </a:solidFill>
                <a:latin typeface="Times New Roman" pitchFamily="18" charset="0"/>
              </a:defRPr>
            </a:lvl4pPr>
            <a:lvl5pPr marL="2057400" indent="-228600" defTabSz="636588">
              <a:defRPr sz="1900" b="1">
                <a:solidFill>
                  <a:srgbClr val="FF0000"/>
                </a:solidFill>
                <a:latin typeface="Times New Roman" pitchFamily="18" charset="0"/>
              </a:defRPr>
            </a:lvl5pPr>
            <a:lvl6pPr marL="2514600" indent="-228600" defTabSz="636588" eaLnBrk="0" fontAlgn="base" hangingPunct="0">
              <a:spcBef>
                <a:spcPct val="0"/>
              </a:spcBef>
              <a:spcAft>
                <a:spcPct val="0"/>
              </a:spcAft>
              <a:defRPr sz="1900" b="1">
                <a:solidFill>
                  <a:srgbClr val="FF0000"/>
                </a:solidFill>
                <a:latin typeface="Times New Roman" pitchFamily="18" charset="0"/>
              </a:defRPr>
            </a:lvl6pPr>
            <a:lvl7pPr marL="2971800" indent="-228600" defTabSz="636588" eaLnBrk="0" fontAlgn="base" hangingPunct="0">
              <a:spcBef>
                <a:spcPct val="0"/>
              </a:spcBef>
              <a:spcAft>
                <a:spcPct val="0"/>
              </a:spcAft>
              <a:defRPr sz="1900" b="1">
                <a:solidFill>
                  <a:srgbClr val="FF0000"/>
                </a:solidFill>
                <a:latin typeface="Times New Roman" pitchFamily="18" charset="0"/>
              </a:defRPr>
            </a:lvl7pPr>
            <a:lvl8pPr marL="3429000" indent="-228600" defTabSz="636588" eaLnBrk="0" fontAlgn="base" hangingPunct="0">
              <a:spcBef>
                <a:spcPct val="0"/>
              </a:spcBef>
              <a:spcAft>
                <a:spcPct val="0"/>
              </a:spcAft>
              <a:defRPr sz="1900" b="1">
                <a:solidFill>
                  <a:srgbClr val="FF0000"/>
                </a:solidFill>
                <a:latin typeface="Times New Roman" pitchFamily="18" charset="0"/>
              </a:defRPr>
            </a:lvl8pPr>
            <a:lvl9pPr marL="3886200" indent="-228600" defTabSz="636588" eaLnBrk="0" fontAlgn="base" hangingPunct="0">
              <a:spcBef>
                <a:spcPct val="0"/>
              </a:spcBef>
              <a:spcAft>
                <a:spcPct val="0"/>
              </a:spcAft>
              <a:defRPr sz="1900" b="1">
                <a:solidFill>
                  <a:srgbClr val="FF0000"/>
                </a:solidFill>
                <a:latin typeface="Times New Roman" pitchFamily="18" charset="0"/>
              </a:defRPr>
            </a:lvl9pPr>
          </a:lstStyle>
          <a:p>
            <a:pPr eaLnBrk="1" hangingPunct="1"/>
            <a:r>
              <a:rPr lang="fr-FR" altLang="fr-FR" sz="1000" b="0">
                <a:solidFill>
                  <a:srgbClr val="4F81BD"/>
                </a:solidFill>
                <a:latin typeface="Calibri" pitchFamily="34" charset="0"/>
                <a:cs typeface="Arial" pitchFamily="34" charset="0"/>
              </a:rPr>
              <a:t>https://www.metalo.fr/</a:t>
            </a:r>
            <a:endParaRPr lang="fr-FR" altLang="fr-FR" sz="1400">
              <a:latin typeface="Arial" pitchFamily="34" charset="0"/>
              <a:cs typeface="Arial" pitchFamily="34" charset="0"/>
            </a:endParaRPr>
          </a:p>
        </p:txBody>
      </p:sp>
      <p:sp>
        <p:nvSpPr>
          <p:cNvPr id="40" name="Rectangle 39"/>
          <p:cNvSpPr/>
          <p:nvPr/>
        </p:nvSpPr>
        <p:spPr>
          <a:xfrm>
            <a:off x="7957743" y="77927"/>
            <a:ext cx="1810111" cy="707886"/>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000" b="0" i="0" u="none" strike="noStrike" kern="0" cap="none" spc="0" normalizeH="0" baseline="0" noProof="0"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uLnTx/>
                <a:uFillTx/>
              </a:rPr>
              <a:t>Page 5</a:t>
            </a:r>
          </a:p>
        </p:txBody>
      </p:sp>
    </p:spTree>
    <p:extLst>
      <p:ext uri="{BB962C8B-B14F-4D97-AF65-F5344CB8AC3E}">
        <p14:creationId xmlns:p14="http://schemas.microsoft.com/office/powerpoint/2010/main" val="144485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5257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nimBg="1"/>
      <p:bldP spid="9"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WordArt 17"/>
          <p:cNvSpPr>
            <a:spLocks noChangeArrowheads="1" noChangeShapeType="1" noTextEdit="1"/>
          </p:cNvSpPr>
          <p:nvPr/>
        </p:nvSpPr>
        <p:spPr bwMode="auto">
          <a:xfrm>
            <a:off x="307351" y="942236"/>
            <a:ext cx="3600450" cy="396875"/>
          </a:xfrm>
          <a:prstGeom prst="rect">
            <a:avLst/>
          </a:prstGeom>
        </p:spPr>
        <p:txBody>
          <a:bodyPr wrap="none" fromWordArt="1">
            <a:prstTxWarp prst="textPlain">
              <a:avLst>
                <a:gd name="adj" fmla="val 50000"/>
              </a:avLst>
            </a:prstTxWarp>
          </a:bodyPr>
          <a:lstStyle/>
          <a:p>
            <a:pPr algn="ctr" eaLnBrk="1" hangingPunct="1">
              <a:defRPr/>
            </a:pPr>
            <a:r>
              <a:rPr lang="fr-FR" sz="36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cs typeface="Arial" pitchFamily="34" charset="0"/>
              </a:rPr>
              <a:t>Niveau langagier</a:t>
            </a:r>
          </a:p>
        </p:txBody>
      </p:sp>
      <p:sp>
        <p:nvSpPr>
          <p:cNvPr id="82947" name="WordArt 17"/>
          <p:cNvSpPr>
            <a:spLocks noChangeArrowheads="1" noChangeShapeType="1" noTextEdit="1"/>
          </p:cNvSpPr>
          <p:nvPr/>
        </p:nvSpPr>
        <p:spPr bwMode="auto">
          <a:xfrm>
            <a:off x="488950" y="3000809"/>
            <a:ext cx="3181350" cy="396875"/>
          </a:xfrm>
          <a:prstGeom prst="rect">
            <a:avLst/>
          </a:prstGeom>
        </p:spPr>
        <p:txBody>
          <a:bodyPr wrap="none" fromWordArt="1">
            <a:prstTxWarp prst="textPlain">
              <a:avLst>
                <a:gd name="adj" fmla="val 50000"/>
              </a:avLst>
            </a:prstTxWarp>
          </a:bodyPr>
          <a:lstStyle/>
          <a:p>
            <a:pPr algn="ctr" eaLnBrk="1" hangingPunct="1">
              <a:defRPr/>
            </a:pPr>
            <a:r>
              <a:rPr lang="fr-FR"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cs typeface="Arial" pitchFamily="34" charset="0"/>
              </a:rPr>
              <a:t>Niveau langue</a:t>
            </a:r>
          </a:p>
        </p:txBody>
      </p:sp>
      <p:sp>
        <p:nvSpPr>
          <p:cNvPr id="6" name="Rectangle 2"/>
          <p:cNvSpPr>
            <a:spLocks noChangeArrowheads="1"/>
          </p:cNvSpPr>
          <p:nvPr/>
        </p:nvSpPr>
        <p:spPr bwMode="auto">
          <a:xfrm>
            <a:off x="4232275" y="284163"/>
            <a:ext cx="5592763" cy="830262"/>
          </a:xfrm>
          <a:prstGeom prst="rect">
            <a:avLst/>
          </a:prstGeom>
          <a:noFill/>
          <a:ln>
            <a:noFill/>
          </a:ln>
        </p:spPr>
        <p:txBody>
          <a:bodyPr>
            <a:spAutoFit/>
          </a:bodyPr>
          <a:lstStyle>
            <a:lvl1pPr eaLnBrk="0" hangingPunct="0">
              <a:defRPr sz="1400" b="1">
                <a:solidFill>
                  <a:srgbClr val="FF0000"/>
                </a:solidFill>
                <a:latin typeface="Arial" pitchFamily="34" charset="0"/>
              </a:defRPr>
            </a:lvl1pPr>
            <a:lvl2pPr marL="742950" indent="-285750" eaLnBrk="0" hangingPunct="0">
              <a:defRPr sz="1400" b="1">
                <a:solidFill>
                  <a:srgbClr val="FF0000"/>
                </a:solidFill>
                <a:latin typeface="Arial" pitchFamily="34" charset="0"/>
              </a:defRPr>
            </a:lvl2pPr>
            <a:lvl3pPr marL="1143000" indent="-228600" eaLnBrk="0" hangingPunct="0">
              <a:defRPr sz="1400" b="1">
                <a:solidFill>
                  <a:srgbClr val="FF0000"/>
                </a:solidFill>
                <a:latin typeface="Arial" pitchFamily="34" charset="0"/>
              </a:defRPr>
            </a:lvl3pPr>
            <a:lvl4pPr marL="1600200" indent="-228600" eaLnBrk="0" hangingPunct="0">
              <a:defRPr sz="1400" b="1">
                <a:solidFill>
                  <a:srgbClr val="FF0000"/>
                </a:solidFill>
                <a:latin typeface="Arial" pitchFamily="34" charset="0"/>
              </a:defRPr>
            </a:lvl4pPr>
            <a:lvl5pPr marL="2057400" indent="-228600" eaLnBrk="0" hangingPunct="0">
              <a:defRPr sz="1400" b="1">
                <a:solidFill>
                  <a:srgbClr val="FF0000"/>
                </a:solidFill>
                <a:latin typeface="Arial" pitchFamily="34" charset="0"/>
              </a:defRPr>
            </a:lvl5pPr>
            <a:lvl6pPr marL="2514600" indent="-228600" eaLnBrk="0" fontAlgn="base" hangingPunct="0">
              <a:spcBef>
                <a:spcPct val="0"/>
              </a:spcBef>
              <a:spcAft>
                <a:spcPct val="0"/>
              </a:spcAft>
              <a:defRPr sz="1400" b="1">
                <a:solidFill>
                  <a:srgbClr val="FF0000"/>
                </a:solidFill>
                <a:latin typeface="Arial" pitchFamily="34" charset="0"/>
              </a:defRPr>
            </a:lvl6pPr>
            <a:lvl7pPr marL="2971800" indent="-228600" eaLnBrk="0" fontAlgn="base" hangingPunct="0">
              <a:spcBef>
                <a:spcPct val="0"/>
              </a:spcBef>
              <a:spcAft>
                <a:spcPct val="0"/>
              </a:spcAft>
              <a:defRPr sz="1400" b="1">
                <a:solidFill>
                  <a:srgbClr val="FF0000"/>
                </a:solidFill>
                <a:latin typeface="Arial" pitchFamily="34" charset="0"/>
              </a:defRPr>
            </a:lvl7pPr>
            <a:lvl8pPr marL="3429000" indent="-228600" eaLnBrk="0" fontAlgn="base" hangingPunct="0">
              <a:spcBef>
                <a:spcPct val="0"/>
              </a:spcBef>
              <a:spcAft>
                <a:spcPct val="0"/>
              </a:spcAft>
              <a:defRPr sz="1400" b="1">
                <a:solidFill>
                  <a:srgbClr val="FF0000"/>
                </a:solidFill>
                <a:latin typeface="Arial" pitchFamily="34" charset="0"/>
              </a:defRPr>
            </a:lvl8pPr>
            <a:lvl9pPr marL="3886200" indent="-228600" eaLnBrk="0" fontAlgn="base" hangingPunct="0">
              <a:spcBef>
                <a:spcPct val="0"/>
              </a:spcBef>
              <a:spcAft>
                <a:spcPct val="0"/>
              </a:spcAft>
              <a:defRPr sz="1400" b="1">
                <a:solidFill>
                  <a:srgbClr val="FF0000"/>
                </a:solidFill>
                <a:latin typeface="Arial" pitchFamily="34" charset="0"/>
              </a:defRPr>
            </a:lvl9pPr>
          </a:lstStyle>
          <a:p>
            <a:pPr algn="ctr" eaLnBrk="1" fontAlgn="auto" hangingPunct="1">
              <a:spcBef>
                <a:spcPts val="0"/>
              </a:spcBef>
              <a:spcAft>
                <a:spcPts val="0"/>
              </a:spcAft>
              <a:defRPr/>
            </a:pPr>
            <a:r>
              <a:rPr lang="fr-FR" altLang="fr-FR" sz="2400" kern="0" dirty="0">
                <a:solidFill>
                  <a:srgbClr val="0000FF"/>
                </a:solidFill>
                <a:cs typeface="Arial" pitchFamily="34" charset="0"/>
              </a:rPr>
              <a:t>Discours =&gt; le sens</a:t>
            </a:r>
          </a:p>
          <a:p>
            <a:pPr algn="ctr" eaLnBrk="1" fontAlgn="auto" hangingPunct="1">
              <a:spcBef>
                <a:spcPts val="0"/>
              </a:spcBef>
              <a:spcAft>
                <a:spcPts val="0"/>
              </a:spcAft>
              <a:defRPr/>
            </a:pPr>
            <a:r>
              <a:rPr lang="fr-FR" altLang="fr-FR" sz="2400" b="0" kern="0" dirty="0">
                <a:solidFill>
                  <a:srgbClr val="0000FF"/>
                </a:solidFill>
                <a:cs typeface="Arial" pitchFamily="34" charset="0"/>
              </a:rPr>
              <a:t>Oral </a:t>
            </a:r>
            <a:r>
              <a:rPr lang="fr-FR" altLang="fr-FR" sz="2400" b="0" kern="0" dirty="0">
                <a:solidFill>
                  <a:srgbClr val="0000FF"/>
                </a:solidFill>
                <a:cs typeface="Arial" pitchFamily="34" charset="0"/>
                <a:sym typeface="Wingdings" pitchFamily="2" charset="2"/>
              </a:rPr>
              <a:t> écrit </a:t>
            </a:r>
            <a:r>
              <a:rPr lang="fr-FR" altLang="fr-FR" sz="2000" b="0" kern="0" dirty="0">
                <a:solidFill>
                  <a:srgbClr val="0000FF"/>
                </a:solidFill>
                <a:cs typeface="Arial" pitchFamily="34" charset="0"/>
                <a:sym typeface="Wingdings" pitchFamily="2" charset="2"/>
              </a:rPr>
              <a:t>(phrase de base - prototype)</a:t>
            </a:r>
            <a:endParaRPr lang="fr-FR" altLang="fr-FR" sz="2000" b="0" kern="0" dirty="0">
              <a:solidFill>
                <a:srgbClr val="0000FF"/>
              </a:solidFill>
              <a:cs typeface="Arial" pitchFamily="34" charset="0"/>
            </a:endParaRPr>
          </a:p>
        </p:txBody>
      </p:sp>
      <p:sp>
        <p:nvSpPr>
          <p:cNvPr id="2" name="ZoneTexte 1"/>
          <p:cNvSpPr txBox="1">
            <a:spLocks noChangeArrowheads="1"/>
          </p:cNvSpPr>
          <p:nvPr/>
        </p:nvSpPr>
        <p:spPr bwMode="auto">
          <a:xfrm>
            <a:off x="5013331" y="1911635"/>
            <a:ext cx="1884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fr-FR" altLang="fr-FR" sz="1600" dirty="0">
                <a:solidFill>
                  <a:srgbClr val="FF0000"/>
                </a:solidFill>
                <a:latin typeface="Arial" pitchFamily="34" charset="0"/>
                <a:cs typeface="Arial" pitchFamily="34" charset="0"/>
              </a:rPr>
              <a:t>De quoi, de qui parle-t-on ?</a:t>
            </a:r>
          </a:p>
        </p:txBody>
      </p:sp>
      <p:sp>
        <p:nvSpPr>
          <p:cNvPr id="7" name="ZoneTexte 6"/>
          <p:cNvSpPr txBox="1">
            <a:spLocks noChangeArrowheads="1"/>
          </p:cNvSpPr>
          <p:nvPr/>
        </p:nvSpPr>
        <p:spPr bwMode="auto">
          <a:xfrm>
            <a:off x="7532688" y="1911350"/>
            <a:ext cx="1165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fr-FR" altLang="fr-FR" sz="1600">
                <a:solidFill>
                  <a:srgbClr val="FF0000"/>
                </a:solidFill>
                <a:latin typeface="Arial" pitchFamily="34" charset="0"/>
                <a:cs typeface="Arial" pitchFamily="34" charset="0"/>
              </a:rPr>
              <a:t>Ce qu’on en dit</a:t>
            </a:r>
          </a:p>
        </p:txBody>
      </p:sp>
      <p:sp>
        <p:nvSpPr>
          <p:cNvPr id="3" name="Rectangle 2"/>
          <p:cNvSpPr/>
          <p:nvPr/>
        </p:nvSpPr>
        <p:spPr>
          <a:xfrm>
            <a:off x="106304" y="2771487"/>
            <a:ext cx="9583737"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solidFill>
                <a:srgbClr val="FFFFFF"/>
              </a:solidFill>
            </a:endParaRPr>
          </a:p>
        </p:txBody>
      </p:sp>
      <p:pic>
        <p:nvPicPr>
          <p:cNvPr id="829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069" y="1052513"/>
            <a:ext cx="1728787"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èche vers le bas 3"/>
          <p:cNvSpPr/>
          <p:nvPr/>
        </p:nvSpPr>
        <p:spPr>
          <a:xfrm>
            <a:off x="5541963" y="2495984"/>
            <a:ext cx="203200" cy="703263"/>
          </a:xfrm>
          <a:prstGeom prst="downArrow">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solidFill>
                <a:srgbClr val="FFFFFF"/>
              </a:solidFill>
            </a:endParaRPr>
          </a:p>
        </p:txBody>
      </p:sp>
      <p:sp>
        <p:nvSpPr>
          <p:cNvPr id="10" name="Flèche vers le bas 9"/>
          <p:cNvSpPr/>
          <p:nvPr/>
        </p:nvSpPr>
        <p:spPr>
          <a:xfrm>
            <a:off x="7912108" y="2495984"/>
            <a:ext cx="203200" cy="703263"/>
          </a:xfrm>
          <a:prstGeom prst="downArrow">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solidFill>
                <a:srgbClr val="FFFFFF"/>
              </a:solidFill>
            </a:endParaRPr>
          </a:p>
        </p:txBody>
      </p:sp>
      <p:sp>
        <p:nvSpPr>
          <p:cNvPr id="11" name="ZoneTexte 10"/>
          <p:cNvSpPr txBox="1">
            <a:spLocks noChangeArrowheads="1"/>
          </p:cNvSpPr>
          <p:nvPr/>
        </p:nvSpPr>
        <p:spPr bwMode="auto">
          <a:xfrm>
            <a:off x="4173072" y="3216276"/>
            <a:ext cx="27247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fr-FR" altLang="fr-FR" sz="1800" b="0" dirty="0">
                <a:solidFill>
                  <a:srgbClr val="FF0000"/>
                </a:solidFill>
                <a:latin typeface="Arial" pitchFamily="34" charset="0"/>
                <a:cs typeface="Arial" pitchFamily="34" charset="0"/>
              </a:rPr>
              <a:t>Le </a:t>
            </a:r>
            <a:r>
              <a:rPr lang="fr-FR" altLang="fr-FR" sz="1800" dirty="0">
                <a:solidFill>
                  <a:srgbClr val="FF0000"/>
                </a:solidFill>
                <a:latin typeface="Arial" pitchFamily="34" charset="0"/>
                <a:cs typeface="Arial" pitchFamily="34" charset="0"/>
              </a:rPr>
              <a:t>sujet</a:t>
            </a:r>
            <a:r>
              <a:rPr lang="fr-FR" altLang="fr-FR" sz="1800" b="0" dirty="0">
                <a:solidFill>
                  <a:srgbClr val="FF0000"/>
                </a:solidFill>
                <a:latin typeface="Arial" pitchFamily="34" charset="0"/>
                <a:cs typeface="Arial" pitchFamily="34" charset="0"/>
              </a:rPr>
              <a:t> de la phrase</a:t>
            </a:r>
          </a:p>
          <a:p>
            <a:pPr algn="ctr" eaLnBrk="1" hangingPunct="1">
              <a:spcBef>
                <a:spcPct val="0"/>
              </a:spcBef>
              <a:buFontTx/>
              <a:buNone/>
              <a:defRPr/>
            </a:pPr>
            <a:r>
              <a:rPr lang="fr-FR" altLang="fr-FR" sz="1800" b="0" dirty="0">
                <a:solidFill>
                  <a:srgbClr val="FF0000"/>
                </a:solidFill>
                <a:latin typeface="Arial" pitchFamily="34" charset="0"/>
                <a:cs typeface="Arial" pitchFamily="34" charset="0"/>
              </a:rPr>
              <a:t>(le nom est le noyau)</a:t>
            </a:r>
          </a:p>
        </p:txBody>
      </p:sp>
      <p:sp>
        <p:nvSpPr>
          <p:cNvPr id="12" name="ZoneTexte 11"/>
          <p:cNvSpPr txBox="1">
            <a:spLocks noChangeArrowheads="1"/>
          </p:cNvSpPr>
          <p:nvPr/>
        </p:nvSpPr>
        <p:spPr bwMode="auto">
          <a:xfrm>
            <a:off x="7290239" y="3216276"/>
            <a:ext cx="2447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fr-FR" altLang="fr-FR" sz="1800" b="0" dirty="0">
                <a:solidFill>
                  <a:srgbClr val="FF0000"/>
                </a:solidFill>
                <a:latin typeface="Arial" pitchFamily="34" charset="0"/>
                <a:cs typeface="Arial" pitchFamily="34" charset="0"/>
              </a:rPr>
              <a:t>Le verbe (conjugué) est le noyau</a:t>
            </a:r>
          </a:p>
        </p:txBody>
      </p:sp>
      <p:sp>
        <p:nvSpPr>
          <p:cNvPr id="13" name="Rectangle 2"/>
          <p:cNvSpPr>
            <a:spLocks noChangeArrowheads="1"/>
          </p:cNvSpPr>
          <p:nvPr/>
        </p:nvSpPr>
        <p:spPr bwMode="auto">
          <a:xfrm>
            <a:off x="189054" y="3505201"/>
            <a:ext cx="4308342" cy="677108"/>
          </a:xfrm>
          <a:prstGeom prst="rect">
            <a:avLst/>
          </a:prstGeom>
          <a:noFill/>
          <a:ln>
            <a:noFill/>
          </a:ln>
        </p:spPr>
        <p:txBody>
          <a:bodyPr wrap="square">
            <a:spAutoFit/>
          </a:bodyPr>
          <a:lstStyle>
            <a:lvl1pPr eaLnBrk="0" hangingPunct="0">
              <a:defRPr sz="1400" b="1">
                <a:solidFill>
                  <a:srgbClr val="FF0000"/>
                </a:solidFill>
                <a:latin typeface="Arial" pitchFamily="34" charset="0"/>
              </a:defRPr>
            </a:lvl1pPr>
            <a:lvl2pPr marL="742950" indent="-285750" eaLnBrk="0" hangingPunct="0">
              <a:defRPr sz="1400" b="1">
                <a:solidFill>
                  <a:srgbClr val="FF0000"/>
                </a:solidFill>
                <a:latin typeface="Arial" pitchFamily="34" charset="0"/>
              </a:defRPr>
            </a:lvl2pPr>
            <a:lvl3pPr marL="1143000" indent="-228600" eaLnBrk="0" hangingPunct="0">
              <a:defRPr sz="1400" b="1">
                <a:solidFill>
                  <a:srgbClr val="FF0000"/>
                </a:solidFill>
                <a:latin typeface="Arial" pitchFamily="34" charset="0"/>
              </a:defRPr>
            </a:lvl3pPr>
            <a:lvl4pPr marL="1600200" indent="-228600" eaLnBrk="0" hangingPunct="0">
              <a:defRPr sz="1400" b="1">
                <a:solidFill>
                  <a:srgbClr val="FF0000"/>
                </a:solidFill>
                <a:latin typeface="Arial" pitchFamily="34" charset="0"/>
              </a:defRPr>
            </a:lvl4pPr>
            <a:lvl5pPr marL="2057400" indent="-228600" eaLnBrk="0" hangingPunct="0">
              <a:defRPr sz="1400" b="1">
                <a:solidFill>
                  <a:srgbClr val="FF0000"/>
                </a:solidFill>
                <a:latin typeface="Arial" pitchFamily="34" charset="0"/>
              </a:defRPr>
            </a:lvl5pPr>
            <a:lvl6pPr marL="2514600" indent="-228600" eaLnBrk="0" fontAlgn="base" hangingPunct="0">
              <a:spcBef>
                <a:spcPct val="0"/>
              </a:spcBef>
              <a:spcAft>
                <a:spcPct val="0"/>
              </a:spcAft>
              <a:defRPr sz="1400" b="1">
                <a:solidFill>
                  <a:srgbClr val="FF0000"/>
                </a:solidFill>
                <a:latin typeface="Arial" pitchFamily="34" charset="0"/>
              </a:defRPr>
            </a:lvl6pPr>
            <a:lvl7pPr marL="2971800" indent="-228600" eaLnBrk="0" fontAlgn="base" hangingPunct="0">
              <a:spcBef>
                <a:spcPct val="0"/>
              </a:spcBef>
              <a:spcAft>
                <a:spcPct val="0"/>
              </a:spcAft>
              <a:defRPr sz="1400" b="1">
                <a:solidFill>
                  <a:srgbClr val="FF0000"/>
                </a:solidFill>
                <a:latin typeface="Arial" pitchFamily="34" charset="0"/>
              </a:defRPr>
            </a:lvl7pPr>
            <a:lvl8pPr marL="3429000" indent="-228600" eaLnBrk="0" fontAlgn="base" hangingPunct="0">
              <a:spcBef>
                <a:spcPct val="0"/>
              </a:spcBef>
              <a:spcAft>
                <a:spcPct val="0"/>
              </a:spcAft>
              <a:defRPr sz="1400" b="1">
                <a:solidFill>
                  <a:srgbClr val="FF0000"/>
                </a:solidFill>
                <a:latin typeface="Arial" pitchFamily="34" charset="0"/>
              </a:defRPr>
            </a:lvl8pPr>
            <a:lvl9pPr marL="3886200" indent="-228600" eaLnBrk="0" fontAlgn="base" hangingPunct="0">
              <a:spcBef>
                <a:spcPct val="0"/>
              </a:spcBef>
              <a:spcAft>
                <a:spcPct val="0"/>
              </a:spcAft>
              <a:defRPr sz="1400" b="1">
                <a:solidFill>
                  <a:srgbClr val="FF0000"/>
                </a:solidFill>
                <a:latin typeface="Arial" pitchFamily="34" charset="0"/>
              </a:defRPr>
            </a:lvl9pPr>
          </a:lstStyle>
          <a:p>
            <a:pPr algn="ctr" eaLnBrk="1" fontAlgn="auto" hangingPunct="1">
              <a:spcBef>
                <a:spcPts val="0"/>
              </a:spcBef>
              <a:spcAft>
                <a:spcPts val="0"/>
              </a:spcAft>
              <a:defRPr/>
            </a:pPr>
            <a:r>
              <a:rPr lang="fr-FR" altLang="fr-FR" sz="2000" kern="0" dirty="0">
                <a:solidFill>
                  <a:srgbClr val="0000FF"/>
                </a:solidFill>
                <a:cs typeface="Arial" pitchFamily="34" charset="0"/>
              </a:rPr>
              <a:t>Les fonctions syntaxiques</a:t>
            </a:r>
          </a:p>
          <a:p>
            <a:pPr algn="ctr" eaLnBrk="1" fontAlgn="auto" hangingPunct="1">
              <a:spcBef>
                <a:spcPts val="0"/>
              </a:spcBef>
              <a:spcAft>
                <a:spcPts val="0"/>
              </a:spcAft>
              <a:defRPr/>
            </a:pPr>
            <a:r>
              <a:rPr lang="fr-FR" altLang="fr-FR" sz="1800" b="0" kern="0" dirty="0">
                <a:solidFill>
                  <a:srgbClr val="0000FF"/>
                </a:solidFill>
                <a:cs typeface="Arial" pitchFamily="34" charset="0"/>
              </a:rPr>
              <a:t>Au niveau de la phrase</a:t>
            </a:r>
          </a:p>
        </p:txBody>
      </p:sp>
      <p:cxnSp>
        <p:nvCxnSpPr>
          <p:cNvPr id="9" name="Connecteur droit 8"/>
          <p:cNvCxnSpPr/>
          <p:nvPr/>
        </p:nvCxnSpPr>
        <p:spPr>
          <a:xfrm flipH="1">
            <a:off x="3021013" y="4819650"/>
            <a:ext cx="66119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Rectangle 2"/>
          <p:cNvSpPr>
            <a:spLocks noChangeArrowheads="1"/>
          </p:cNvSpPr>
          <p:nvPr/>
        </p:nvSpPr>
        <p:spPr bwMode="auto">
          <a:xfrm>
            <a:off x="3440113" y="4819650"/>
            <a:ext cx="6272212" cy="769938"/>
          </a:xfrm>
          <a:prstGeom prst="rect">
            <a:avLst/>
          </a:prstGeom>
          <a:noFill/>
          <a:ln>
            <a:noFill/>
          </a:ln>
        </p:spPr>
        <p:txBody>
          <a:bodyPr>
            <a:spAutoFit/>
          </a:bodyPr>
          <a:lstStyle>
            <a:lvl1pPr eaLnBrk="0" hangingPunct="0">
              <a:defRPr sz="1400" b="1">
                <a:solidFill>
                  <a:srgbClr val="FF0000"/>
                </a:solidFill>
                <a:latin typeface="Arial" pitchFamily="34" charset="0"/>
              </a:defRPr>
            </a:lvl1pPr>
            <a:lvl2pPr marL="742950" indent="-285750" eaLnBrk="0" hangingPunct="0">
              <a:defRPr sz="1400" b="1">
                <a:solidFill>
                  <a:srgbClr val="FF0000"/>
                </a:solidFill>
                <a:latin typeface="Arial" pitchFamily="34" charset="0"/>
              </a:defRPr>
            </a:lvl2pPr>
            <a:lvl3pPr marL="1143000" indent="-228600" eaLnBrk="0" hangingPunct="0">
              <a:defRPr sz="1400" b="1">
                <a:solidFill>
                  <a:srgbClr val="FF0000"/>
                </a:solidFill>
                <a:latin typeface="Arial" pitchFamily="34" charset="0"/>
              </a:defRPr>
            </a:lvl3pPr>
            <a:lvl4pPr marL="1600200" indent="-228600" eaLnBrk="0" hangingPunct="0">
              <a:defRPr sz="1400" b="1">
                <a:solidFill>
                  <a:srgbClr val="FF0000"/>
                </a:solidFill>
                <a:latin typeface="Arial" pitchFamily="34" charset="0"/>
              </a:defRPr>
            </a:lvl4pPr>
            <a:lvl5pPr marL="2057400" indent="-228600" eaLnBrk="0" hangingPunct="0">
              <a:defRPr sz="1400" b="1">
                <a:solidFill>
                  <a:srgbClr val="FF0000"/>
                </a:solidFill>
                <a:latin typeface="Arial" pitchFamily="34" charset="0"/>
              </a:defRPr>
            </a:lvl5pPr>
            <a:lvl6pPr marL="2514600" indent="-228600" eaLnBrk="0" fontAlgn="base" hangingPunct="0">
              <a:spcBef>
                <a:spcPct val="0"/>
              </a:spcBef>
              <a:spcAft>
                <a:spcPct val="0"/>
              </a:spcAft>
              <a:defRPr sz="1400" b="1">
                <a:solidFill>
                  <a:srgbClr val="FF0000"/>
                </a:solidFill>
                <a:latin typeface="Arial" pitchFamily="34" charset="0"/>
              </a:defRPr>
            </a:lvl6pPr>
            <a:lvl7pPr marL="2971800" indent="-228600" eaLnBrk="0" fontAlgn="base" hangingPunct="0">
              <a:spcBef>
                <a:spcPct val="0"/>
              </a:spcBef>
              <a:spcAft>
                <a:spcPct val="0"/>
              </a:spcAft>
              <a:defRPr sz="1400" b="1">
                <a:solidFill>
                  <a:srgbClr val="FF0000"/>
                </a:solidFill>
                <a:latin typeface="Arial" pitchFamily="34" charset="0"/>
              </a:defRPr>
            </a:lvl7pPr>
            <a:lvl8pPr marL="3429000" indent="-228600" eaLnBrk="0" fontAlgn="base" hangingPunct="0">
              <a:spcBef>
                <a:spcPct val="0"/>
              </a:spcBef>
              <a:spcAft>
                <a:spcPct val="0"/>
              </a:spcAft>
              <a:defRPr sz="1400" b="1">
                <a:solidFill>
                  <a:srgbClr val="FF0000"/>
                </a:solidFill>
                <a:latin typeface="Arial" pitchFamily="34" charset="0"/>
              </a:defRPr>
            </a:lvl8pPr>
            <a:lvl9pPr marL="3886200" indent="-228600" eaLnBrk="0" fontAlgn="base" hangingPunct="0">
              <a:spcBef>
                <a:spcPct val="0"/>
              </a:spcBef>
              <a:spcAft>
                <a:spcPct val="0"/>
              </a:spcAft>
              <a:defRPr sz="1400" b="1">
                <a:solidFill>
                  <a:srgbClr val="FF0000"/>
                </a:solidFill>
                <a:latin typeface="Arial" pitchFamily="34" charset="0"/>
              </a:defRPr>
            </a:lvl9pPr>
          </a:lstStyle>
          <a:p>
            <a:pPr algn="ctr" eaLnBrk="1" fontAlgn="auto" hangingPunct="1">
              <a:spcBef>
                <a:spcPts val="0"/>
              </a:spcBef>
              <a:spcAft>
                <a:spcPts val="0"/>
              </a:spcAft>
              <a:defRPr/>
            </a:pPr>
            <a:r>
              <a:rPr lang="fr-FR" altLang="fr-FR" sz="2400" kern="0" dirty="0">
                <a:solidFill>
                  <a:srgbClr val="0000FF"/>
                </a:solidFill>
                <a:cs typeface="Arial" pitchFamily="34" charset="0"/>
              </a:rPr>
              <a:t>Les éléments</a:t>
            </a:r>
          </a:p>
          <a:p>
            <a:pPr algn="ctr" eaLnBrk="1" fontAlgn="auto" hangingPunct="1">
              <a:spcBef>
                <a:spcPts val="0"/>
              </a:spcBef>
              <a:spcAft>
                <a:spcPts val="0"/>
              </a:spcAft>
              <a:defRPr/>
            </a:pPr>
            <a:r>
              <a:rPr lang="fr-FR" altLang="fr-FR" sz="2000" b="0" kern="0" dirty="0">
                <a:solidFill>
                  <a:srgbClr val="0000FF"/>
                </a:solidFill>
                <a:cs typeface="Arial" pitchFamily="34" charset="0"/>
              </a:rPr>
              <a:t>Classes grammaticales et groupes syntaxiques</a:t>
            </a:r>
          </a:p>
        </p:txBody>
      </p:sp>
      <p:sp>
        <p:nvSpPr>
          <p:cNvPr id="17" name="Rectangle 16"/>
          <p:cNvSpPr/>
          <p:nvPr/>
        </p:nvSpPr>
        <p:spPr>
          <a:xfrm>
            <a:off x="3021013" y="5643980"/>
            <a:ext cx="6611937" cy="1169551"/>
          </a:xfrm>
          <a:prstGeom prst="rect">
            <a:avLst/>
          </a:prstGeom>
        </p:spPr>
        <p:txBody>
          <a:bodyPr wrap="square">
            <a:spAutoFit/>
          </a:bodyPr>
          <a:lstStyle/>
          <a:p>
            <a:pPr algn="ctr" eaLnBrk="1" hangingPunct="1">
              <a:defRPr/>
            </a:pPr>
            <a:r>
              <a:rPr lang="fr-FR" altLang="fr-FR" sz="1800" kern="0" dirty="0">
                <a:solidFill>
                  <a:srgbClr val="FF0066"/>
                </a:solidFill>
                <a:latin typeface="Arial" charset="0"/>
                <a:cs typeface="Arial" pitchFamily="34" charset="0"/>
              </a:rPr>
              <a:t>Les conséquences morphologiques</a:t>
            </a:r>
            <a:r>
              <a:rPr lang="fr-FR" altLang="fr-FR" sz="1800" b="0" kern="0" dirty="0">
                <a:solidFill>
                  <a:srgbClr val="FF0066"/>
                </a:solidFill>
                <a:latin typeface="Arial" charset="0"/>
                <a:cs typeface="Arial" pitchFamily="34" charset="0"/>
              </a:rPr>
              <a:t> </a:t>
            </a:r>
          </a:p>
          <a:p>
            <a:pPr algn="ctr" eaLnBrk="1" hangingPunct="1">
              <a:defRPr/>
            </a:pPr>
            <a:r>
              <a:rPr lang="fr-FR" altLang="fr-FR" sz="1600" b="0" kern="0" dirty="0">
                <a:solidFill>
                  <a:srgbClr val="FF0066"/>
                </a:solidFill>
                <a:latin typeface="Arial" charset="0"/>
                <a:cs typeface="Arial" pitchFamily="34" charset="0"/>
              </a:rPr>
              <a:t>(les accords au sein du GN / les accords entre le verbe conjugué – noyau du prédicat et son sujet et les accords des attributs)</a:t>
            </a:r>
          </a:p>
          <a:p>
            <a:pPr algn="ctr" eaLnBrk="1" hangingPunct="1">
              <a:defRPr/>
            </a:pPr>
            <a:r>
              <a:rPr lang="fr-FR" sz="2000" kern="0" dirty="0">
                <a:solidFill>
                  <a:srgbClr val="FF0066"/>
                </a:solidFill>
                <a:latin typeface="Arial" charset="0"/>
                <a:cs typeface="Arial" pitchFamily="34" charset="0"/>
              </a:rPr>
              <a:t>Donneur - Receveur</a:t>
            </a:r>
            <a:endParaRPr lang="fr-FR" sz="2000" dirty="0">
              <a:solidFill>
                <a:srgbClr val="FF0066"/>
              </a:solidFill>
              <a:latin typeface="Arial" charset="0"/>
              <a:cs typeface="Arial" pitchFamily="34" charset="0"/>
            </a:endParaRPr>
          </a:p>
        </p:txBody>
      </p:sp>
      <p:sp>
        <p:nvSpPr>
          <p:cNvPr id="5" name="ZoneTexte 4"/>
          <p:cNvSpPr txBox="1"/>
          <p:nvPr/>
        </p:nvSpPr>
        <p:spPr>
          <a:xfrm>
            <a:off x="189188" y="6499225"/>
            <a:ext cx="3108543" cy="253916"/>
          </a:xfrm>
          <a:prstGeom prst="rect">
            <a:avLst/>
          </a:prstGeom>
          <a:noFill/>
        </p:spPr>
        <p:txBody>
          <a:bodyPr wrap="none">
            <a:spAutoFit/>
          </a:bodyPr>
          <a:lstStyle/>
          <a:p>
            <a:pPr eaLnBrk="1" hangingPunct="1">
              <a:defRPr/>
            </a:pPr>
            <a:r>
              <a:rPr lang="fr-FR" sz="1050" b="0" dirty="0">
                <a:latin typeface="Arial" charset="0"/>
                <a:cs typeface="Arial" pitchFamily="34" charset="0"/>
              </a:rPr>
              <a:t>Patrice GOURDET – Mars 2017-Novembre 2018</a:t>
            </a:r>
          </a:p>
        </p:txBody>
      </p:sp>
      <p:sp>
        <p:nvSpPr>
          <p:cNvPr id="59410" name="ZoneTexte 26"/>
          <p:cNvSpPr txBox="1">
            <a:spLocks noChangeArrowheads="1"/>
          </p:cNvSpPr>
          <p:nvPr/>
        </p:nvSpPr>
        <p:spPr bwMode="auto">
          <a:xfrm>
            <a:off x="5749425" y="3924300"/>
            <a:ext cx="382483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r>
              <a:rPr lang="fr-FR" altLang="fr-FR" sz="1400" b="0" dirty="0">
                <a:solidFill>
                  <a:srgbClr val="7F7F7F"/>
                </a:solidFill>
                <a:latin typeface="Arial" pitchFamily="34" charset="0"/>
                <a:cs typeface="Arial" pitchFamily="34" charset="0"/>
              </a:rPr>
              <a:t>Verbe conjugué seul</a:t>
            </a:r>
          </a:p>
          <a:p>
            <a:pPr eaLnBrk="1" hangingPunct="1">
              <a:spcBef>
                <a:spcPct val="0"/>
              </a:spcBef>
              <a:buFontTx/>
              <a:buNone/>
              <a:defRPr/>
            </a:pPr>
            <a:r>
              <a:rPr lang="fr-FR" altLang="fr-FR" sz="1400" b="0" dirty="0">
                <a:solidFill>
                  <a:srgbClr val="7F7F7F"/>
                </a:solidFill>
                <a:latin typeface="Arial" pitchFamily="34" charset="0"/>
                <a:cs typeface="Arial" pitchFamily="34" charset="0"/>
              </a:rPr>
              <a:t>Verbe conjugué et complément(s) essentiel(s)</a:t>
            </a:r>
          </a:p>
          <a:p>
            <a:pPr eaLnBrk="1" hangingPunct="1">
              <a:spcBef>
                <a:spcPct val="0"/>
              </a:spcBef>
              <a:buFontTx/>
              <a:buNone/>
              <a:defRPr/>
            </a:pPr>
            <a:r>
              <a:rPr lang="fr-FR" altLang="fr-FR" sz="1400" b="0" dirty="0">
                <a:solidFill>
                  <a:srgbClr val="7F7F7F"/>
                </a:solidFill>
                <a:latin typeface="Arial" pitchFamily="34" charset="0"/>
                <a:cs typeface="Arial" pitchFamily="34" charset="0"/>
              </a:rPr>
              <a:t>Verbe conjugué avec un attribut du sujet</a:t>
            </a:r>
          </a:p>
        </p:txBody>
      </p:sp>
      <p:pic>
        <p:nvPicPr>
          <p:cNvPr id="95234" name="Picture 2" descr="C:\Users\Dell\Desktop\ESPE-EVRY-2018-2019-2020\Université d'automlne-octobre2019\car-158548_6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68" y="1274018"/>
            <a:ext cx="1931989"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5" name="Picture 3" descr="C:\Users\Dell\Desktop\ESPE-EVRY-2018-2019-2020\Université d'automlne-octobre2019\isolated-1500372_64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268" y="4266211"/>
            <a:ext cx="2300159" cy="1900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lèche à angle droit 13"/>
          <p:cNvSpPr/>
          <p:nvPr/>
        </p:nvSpPr>
        <p:spPr>
          <a:xfrm flipH="1" flipV="1">
            <a:off x="7013575" y="3419475"/>
            <a:ext cx="325438" cy="47783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solidFill>
                <a:prstClr val="white"/>
              </a:solidFill>
            </a:endParaRPr>
          </a:p>
        </p:txBody>
      </p:sp>
      <p:sp>
        <p:nvSpPr>
          <p:cNvPr id="22" name="Rectangle 21"/>
          <p:cNvSpPr/>
          <p:nvPr/>
        </p:nvSpPr>
        <p:spPr>
          <a:xfrm>
            <a:off x="1640632" y="1877931"/>
            <a:ext cx="3528391"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fr-FR" sz="4800"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charset="0"/>
                <a:cs typeface="Arial" pitchFamily="34" charset="0"/>
              </a:rPr>
              <a:t>La phrase</a:t>
            </a:r>
          </a:p>
        </p:txBody>
      </p:sp>
      <p:sp>
        <p:nvSpPr>
          <p:cNvPr id="23" name="Rectangle 22"/>
          <p:cNvSpPr/>
          <p:nvPr/>
        </p:nvSpPr>
        <p:spPr>
          <a:xfrm>
            <a:off x="14072" y="25884"/>
            <a:ext cx="1837361" cy="707886"/>
          </a:xfrm>
          <a:prstGeom prst="rect">
            <a:avLst/>
          </a:prstGeom>
          <a:noFill/>
        </p:spPr>
        <p:txBody>
          <a:bodyPr wrap="none" lIns="91440" tIns="45720" rIns="91440" bIns="45720">
            <a:spAutoFit/>
          </a:bodyPr>
          <a:lstStyle/>
          <a:p>
            <a:pPr algn="ctr"/>
            <a:r>
              <a:rPr lang="fr-FR" sz="4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Page 4</a:t>
            </a:r>
          </a:p>
        </p:txBody>
      </p:sp>
    </p:spTree>
    <p:extLst>
      <p:ext uri="{BB962C8B-B14F-4D97-AF65-F5344CB8AC3E}">
        <p14:creationId xmlns:p14="http://schemas.microsoft.com/office/powerpoint/2010/main" val="3057424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523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4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1" grpId="0"/>
      <p:bldP spid="12" grpId="0"/>
      <p:bldP spid="13" grpId="0"/>
      <p:bldP spid="16" grpId="0"/>
      <p:bldP spid="17" grpId="0"/>
      <p:bldP spid="594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04FD62CE-0C8A-4C98-8333-3258FD1D43C3}"/>
              </a:ext>
            </a:extLst>
          </p:cNvPr>
          <p:cNvSpPr txBox="1">
            <a:spLocks noChangeArrowheads="1"/>
          </p:cNvSpPr>
          <p:nvPr/>
        </p:nvSpPr>
        <p:spPr bwMode="auto">
          <a:xfrm>
            <a:off x="416496" y="779002"/>
            <a:ext cx="8664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36588">
              <a:defRPr sz="1400" b="1">
                <a:solidFill>
                  <a:srgbClr val="FF0000"/>
                </a:solidFill>
                <a:latin typeface="Arial" pitchFamily="34" charset="0"/>
              </a:defRPr>
            </a:lvl1pPr>
            <a:lvl2pPr marL="742950" indent="-285750" defTabSz="636588">
              <a:defRPr sz="1400" b="1">
                <a:solidFill>
                  <a:srgbClr val="FF0000"/>
                </a:solidFill>
                <a:latin typeface="Arial" pitchFamily="34" charset="0"/>
              </a:defRPr>
            </a:lvl2pPr>
            <a:lvl3pPr marL="1143000" indent="-228600" defTabSz="636588">
              <a:defRPr sz="1400" b="1">
                <a:solidFill>
                  <a:srgbClr val="FF0000"/>
                </a:solidFill>
                <a:latin typeface="Arial" pitchFamily="34" charset="0"/>
              </a:defRPr>
            </a:lvl3pPr>
            <a:lvl4pPr marL="1600200" indent="-228600" defTabSz="636588">
              <a:defRPr sz="1400" b="1">
                <a:solidFill>
                  <a:srgbClr val="FF0000"/>
                </a:solidFill>
                <a:latin typeface="Arial" pitchFamily="34" charset="0"/>
              </a:defRPr>
            </a:lvl4pPr>
            <a:lvl5pPr marL="2057400" indent="-228600" defTabSz="636588">
              <a:defRPr sz="1400" b="1">
                <a:solidFill>
                  <a:srgbClr val="FF0000"/>
                </a:solidFill>
                <a:latin typeface="Arial" pitchFamily="34" charset="0"/>
              </a:defRPr>
            </a:lvl5pPr>
            <a:lvl6pPr marL="2514600" indent="-228600" defTabSz="636588" eaLnBrk="0" fontAlgn="base" hangingPunct="0">
              <a:spcBef>
                <a:spcPct val="0"/>
              </a:spcBef>
              <a:spcAft>
                <a:spcPct val="0"/>
              </a:spcAft>
              <a:defRPr sz="1400" b="1">
                <a:solidFill>
                  <a:srgbClr val="FF0000"/>
                </a:solidFill>
                <a:latin typeface="Arial" pitchFamily="34" charset="0"/>
              </a:defRPr>
            </a:lvl6pPr>
            <a:lvl7pPr marL="2971800" indent="-228600" defTabSz="636588" eaLnBrk="0" fontAlgn="base" hangingPunct="0">
              <a:spcBef>
                <a:spcPct val="0"/>
              </a:spcBef>
              <a:spcAft>
                <a:spcPct val="0"/>
              </a:spcAft>
              <a:defRPr sz="1400" b="1">
                <a:solidFill>
                  <a:srgbClr val="FF0000"/>
                </a:solidFill>
                <a:latin typeface="Arial" pitchFamily="34" charset="0"/>
              </a:defRPr>
            </a:lvl7pPr>
            <a:lvl8pPr marL="3429000" indent="-228600" defTabSz="636588" eaLnBrk="0" fontAlgn="base" hangingPunct="0">
              <a:spcBef>
                <a:spcPct val="0"/>
              </a:spcBef>
              <a:spcAft>
                <a:spcPct val="0"/>
              </a:spcAft>
              <a:defRPr sz="1400" b="1">
                <a:solidFill>
                  <a:srgbClr val="FF0000"/>
                </a:solidFill>
                <a:latin typeface="Arial" pitchFamily="34" charset="0"/>
              </a:defRPr>
            </a:lvl8pPr>
            <a:lvl9pPr marL="3886200" indent="-228600" defTabSz="636588" eaLnBrk="0" fontAlgn="base" hangingPunct="0">
              <a:spcBef>
                <a:spcPct val="0"/>
              </a:spcBef>
              <a:spcAft>
                <a:spcPct val="0"/>
              </a:spcAft>
              <a:defRPr sz="1400" b="1">
                <a:solidFill>
                  <a:srgbClr val="FF0000"/>
                </a:solidFill>
                <a:latin typeface="Arial" pitchFamily="34" charset="0"/>
              </a:defRPr>
            </a:lvl9pPr>
          </a:lstStyle>
          <a:p>
            <a:pPr algn="ctr" eaLnBrk="1" hangingPunct="1"/>
            <a:r>
              <a:rPr lang="fr-FR" altLang="fr-FR" sz="2800" dirty="0">
                <a:solidFill>
                  <a:srgbClr val="0066FF"/>
                </a:solidFill>
                <a:cs typeface="Arial" pitchFamily="34" charset="0"/>
              </a:rPr>
              <a:t>Les lettres finales que l’on n’entend pas</a:t>
            </a:r>
            <a:endParaRPr lang="fr-FR" altLang="fr-FR" sz="2800" dirty="0">
              <a:solidFill>
                <a:srgbClr val="000000"/>
              </a:solidFill>
              <a:cs typeface="Arial" pitchFamily="34" charset="0"/>
            </a:endParaRPr>
          </a:p>
        </p:txBody>
      </p:sp>
      <p:sp>
        <p:nvSpPr>
          <p:cNvPr id="5" name="Rectangle 4"/>
          <p:cNvSpPr/>
          <p:nvPr/>
        </p:nvSpPr>
        <p:spPr>
          <a:xfrm>
            <a:off x="7977336" y="44624"/>
            <a:ext cx="1810111" cy="707886"/>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000" b="0" i="0" u="none" strike="noStrike" kern="0" cap="none" spc="0" normalizeH="0" baseline="0" noProof="0"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uLnTx/>
                <a:uFillTx/>
              </a:rPr>
              <a:t>Page 5</a:t>
            </a:r>
          </a:p>
        </p:txBody>
      </p:sp>
      <p:graphicFrame>
        <p:nvGraphicFramePr>
          <p:cNvPr id="7" name="Tableau 6"/>
          <p:cNvGraphicFramePr>
            <a:graphicFrameLocks noGrp="1"/>
          </p:cNvGraphicFramePr>
          <p:nvPr>
            <p:extLst>
              <p:ext uri="{D42A27DB-BD31-4B8C-83A1-F6EECF244321}">
                <p14:modId xmlns:p14="http://schemas.microsoft.com/office/powerpoint/2010/main" val="2472282854"/>
              </p:ext>
            </p:extLst>
          </p:nvPr>
        </p:nvGraphicFramePr>
        <p:xfrm>
          <a:off x="740536" y="2492896"/>
          <a:ext cx="8496944" cy="630936"/>
        </p:xfrm>
        <a:graphic>
          <a:graphicData uri="http://schemas.openxmlformats.org/drawingml/2006/table">
            <a:tbl>
              <a:tblPr firstRow="1" firstCol="1" bandRow="1"/>
              <a:tblGrid>
                <a:gridCol w="8496944">
                  <a:extLst>
                    <a:ext uri="{9D8B030D-6E8A-4147-A177-3AD203B41FA5}">
                      <a16:colId xmlns:a16="http://schemas.microsoft.com/office/drawing/2014/main" val="20000"/>
                    </a:ext>
                  </a:extLst>
                </a:gridCol>
              </a:tblGrid>
              <a:tr h="593255">
                <a:tc>
                  <a:txBody>
                    <a:bodyPr/>
                    <a:lstStyle/>
                    <a:p>
                      <a:pPr algn="just">
                        <a:lnSpc>
                          <a:spcPct val="115000"/>
                        </a:lnSpc>
                        <a:spcAft>
                          <a:spcPts val="0"/>
                        </a:spcAft>
                      </a:pPr>
                      <a:r>
                        <a:rPr lang="fr-FR" sz="1600" dirty="0">
                          <a:effectLst/>
                          <a:latin typeface="Calibri"/>
                          <a:ea typeface="Calibri"/>
                          <a:cs typeface="Times New Roman"/>
                        </a:rPr>
                        <a:t>La première étape est que les élèves repèrent l’ensemble des lettres qui n’ont pas d’identité sonore :</a:t>
                      </a:r>
                    </a:p>
                    <a:p>
                      <a:pPr algn="just">
                        <a:lnSpc>
                          <a:spcPct val="115000"/>
                        </a:lnSpc>
                        <a:spcAft>
                          <a:spcPts val="0"/>
                        </a:spcAft>
                      </a:pPr>
                      <a:r>
                        <a:rPr lang="fr-FR" sz="2000" i="1" dirty="0">
                          <a:effectLst/>
                          <a:latin typeface="Calibri"/>
                          <a:ea typeface="Calibri"/>
                          <a:cs typeface="Times New Roman"/>
                        </a:rPr>
                        <a:t>                                           Le peti</a:t>
                      </a:r>
                      <a:r>
                        <a:rPr lang="fr-FR" sz="2000" i="1" dirty="0">
                          <a:effectLst/>
                          <a:highlight>
                            <a:srgbClr val="FFFF00"/>
                          </a:highlight>
                          <a:latin typeface="Calibri"/>
                          <a:ea typeface="Calibri"/>
                          <a:cs typeface="Times New Roman"/>
                        </a:rPr>
                        <a:t>t</a:t>
                      </a:r>
                      <a:r>
                        <a:rPr lang="fr-FR" sz="2000" i="1" dirty="0">
                          <a:effectLst/>
                          <a:latin typeface="Calibri"/>
                          <a:ea typeface="Calibri"/>
                          <a:cs typeface="Times New Roman"/>
                        </a:rPr>
                        <a:t> garçon jou</a:t>
                      </a:r>
                      <a:r>
                        <a:rPr lang="fr-FR" sz="2000" i="1" dirty="0">
                          <a:effectLst/>
                          <a:highlight>
                            <a:srgbClr val="FFFF00"/>
                          </a:highlight>
                          <a:latin typeface="Calibri"/>
                          <a:ea typeface="Calibri"/>
                          <a:cs typeface="Times New Roman"/>
                        </a:rPr>
                        <a:t>e</a:t>
                      </a:r>
                      <a:r>
                        <a:rPr lang="fr-FR" sz="2000" i="1" dirty="0">
                          <a:effectLst/>
                          <a:latin typeface="Calibri"/>
                          <a:ea typeface="Calibri"/>
                          <a:cs typeface="Times New Roman"/>
                        </a:rPr>
                        <a:t> avec un gro</a:t>
                      </a:r>
                      <a:r>
                        <a:rPr lang="fr-FR" sz="2000" i="1" dirty="0">
                          <a:effectLst/>
                          <a:highlight>
                            <a:srgbClr val="FFFF00"/>
                          </a:highlight>
                          <a:latin typeface="Calibri"/>
                          <a:ea typeface="Calibri"/>
                          <a:cs typeface="Times New Roman"/>
                        </a:rPr>
                        <a:t>s</a:t>
                      </a:r>
                      <a:r>
                        <a:rPr lang="fr-FR" sz="2000" i="1" dirty="0">
                          <a:effectLst/>
                          <a:latin typeface="Calibri"/>
                          <a:ea typeface="Calibri"/>
                          <a:cs typeface="Times New Roman"/>
                        </a:rPr>
                        <a:t> cha</a:t>
                      </a:r>
                      <a:r>
                        <a:rPr lang="fr-FR" sz="2000" i="1" dirty="0">
                          <a:effectLst/>
                          <a:highlight>
                            <a:srgbClr val="FFFF00"/>
                          </a:highlight>
                          <a:latin typeface="Calibri"/>
                          <a:ea typeface="Calibri"/>
                          <a:cs typeface="Times New Roman"/>
                        </a:rPr>
                        <a:t>t</a:t>
                      </a:r>
                      <a:r>
                        <a:rPr lang="fr-FR" sz="2000" i="1" dirty="0">
                          <a:effectLst/>
                          <a:latin typeface="Calibri"/>
                          <a:ea typeface="Calibri"/>
                          <a:cs typeface="Times New Roman"/>
                        </a:rPr>
                        <a:t>.</a:t>
                      </a:r>
                      <a:endParaRPr lang="fr-F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8" name="Rectangle 7"/>
          <p:cNvSpPr/>
          <p:nvPr/>
        </p:nvSpPr>
        <p:spPr>
          <a:xfrm>
            <a:off x="488506" y="3717032"/>
            <a:ext cx="8856985" cy="2569934"/>
          </a:xfrm>
          <a:prstGeom prst="rect">
            <a:avLst/>
          </a:prstGeom>
          <a:ln>
            <a:solidFill>
              <a:schemeClr val="tx2">
                <a:lumMod val="60000"/>
                <a:lumOff val="40000"/>
              </a:schemeClr>
            </a:solidFill>
          </a:ln>
        </p:spPr>
        <p:txBody>
          <a:bodyPr wrap="square">
            <a:spAutoFit/>
          </a:bodyPr>
          <a:lstStyle/>
          <a:p>
            <a:pPr lvl="0" algn="just" eaLnBrk="1" fontAlgn="auto" hangingPunct="1">
              <a:lnSpc>
                <a:spcPct val="115000"/>
              </a:lnSpc>
              <a:spcBef>
                <a:spcPts val="0"/>
              </a:spcBef>
              <a:spcAft>
                <a:spcPts val="0"/>
              </a:spcAft>
            </a:pPr>
            <a:r>
              <a:rPr lang="fr-FR" sz="1600" b="0" dirty="0">
                <a:solidFill>
                  <a:prstClr val="black"/>
                </a:solidFill>
                <a:latin typeface="Calibri"/>
                <a:ea typeface="Calibri"/>
                <a:cs typeface="Times New Roman"/>
              </a:rPr>
              <a:t>La deuxième étape est de cibler certaines lettres et d’amener des stratégies et une réflexion pour pouvoir gérer cette « lettre » qui n’appartient pas au monde sonore… Le but est de leur donner du sens.</a:t>
            </a:r>
          </a:p>
          <a:p>
            <a:pPr marL="342900" lvl="0" indent="-342900" algn="just" eaLnBrk="1" fontAlgn="auto" hangingPunct="1">
              <a:lnSpc>
                <a:spcPct val="115000"/>
              </a:lnSpc>
              <a:spcBef>
                <a:spcPts val="0"/>
              </a:spcBef>
              <a:spcAft>
                <a:spcPts val="0"/>
              </a:spcAft>
              <a:buFont typeface="Calibri"/>
              <a:buChar char="-"/>
            </a:pPr>
            <a:r>
              <a:rPr lang="fr-FR" b="0" dirty="0">
                <a:solidFill>
                  <a:prstClr val="black"/>
                </a:solidFill>
                <a:latin typeface="Calibri"/>
                <a:ea typeface="Calibri"/>
                <a:cs typeface="Times New Roman"/>
              </a:rPr>
              <a:t>Cibler au départ des morphogrammes lexicaux (que l’on peut déplier avec les familles de mots) &gt; le -T de </a:t>
            </a:r>
            <a:r>
              <a:rPr lang="fr-FR" b="0" i="1" dirty="0">
                <a:solidFill>
                  <a:prstClr val="black"/>
                </a:solidFill>
                <a:latin typeface="Calibri"/>
                <a:ea typeface="Calibri"/>
                <a:cs typeface="Times New Roman"/>
              </a:rPr>
              <a:t>petit </a:t>
            </a:r>
            <a:r>
              <a:rPr lang="fr-FR" b="0" dirty="0">
                <a:solidFill>
                  <a:prstClr val="black"/>
                </a:solidFill>
                <a:latin typeface="Calibri"/>
                <a:ea typeface="Calibri"/>
                <a:cs typeface="Times New Roman"/>
              </a:rPr>
              <a:t> en lien avec </a:t>
            </a:r>
            <a:r>
              <a:rPr lang="fr-FR" b="0" i="1" dirty="0">
                <a:solidFill>
                  <a:prstClr val="black"/>
                </a:solidFill>
                <a:latin typeface="Calibri"/>
                <a:ea typeface="Calibri"/>
                <a:cs typeface="Times New Roman"/>
              </a:rPr>
              <a:t>petite</a:t>
            </a:r>
            <a:r>
              <a:rPr lang="fr-FR" b="0" dirty="0">
                <a:solidFill>
                  <a:prstClr val="black"/>
                </a:solidFill>
                <a:latin typeface="Calibri"/>
                <a:ea typeface="Calibri"/>
                <a:cs typeface="Times New Roman"/>
              </a:rPr>
              <a:t>. Le -D de </a:t>
            </a:r>
            <a:r>
              <a:rPr lang="fr-FR" b="0" i="1" dirty="0">
                <a:solidFill>
                  <a:prstClr val="black"/>
                </a:solidFill>
                <a:latin typeface="Calibri"/>
                <a:ea typeface="Calibri"/>
                <a:cs typeface="Times New Roman"/>
              </a:rPr>
              <a:t>grand</a:t>
            </a:r>
            <a:r>
              <a:rPr lang="fr-FR" b="0" dirty="0">
                <a:solidFill>
                  <a:prstClr val="black"/>
                </a:solidFill>
                <a:latin typeface="Calibri"/>
                <a:ea typeface="Calibri"/>
                <a:cs typeface="Times New Roman"/>
              </a:rPr>
              <a:t> avec </a:t>
            </a:r>
            <a:r>
              <a:rPr lang="fr-FR" b="0" i="1" dirty="0">
                <a:solidFill>
                  <a:prstClr val="black"/>
                </a:solidFill>
                <a:latin typeface="Calibri"/>
                <a:ea typeface="Calibri"/>
                <a:cs typeface="Times New Roman"/>
              </a:rPr>
              <a:t>grande, grandir, grandement…</a:t>
            </a:r>
            <a:endParaRPr lang="fr-FR" b="0" dirty="0">
              <a:solidFill>
                <a:prstClr val="black"/>
              </a:solidFill>
              <a:latin typeface="Calibri"/>
              <a:ea typeface="Calibri"/>
              <a:cs typeface="Times New Roman"/>
            </a:endParaRPr>
          </a:p>
          <a:p>
            <a:pPr marL="342900" lvl="0" indent="-342900" algn="just" eaLnBrk="1" fontAlgn="auto" hangingPunct="1">
              <a:lnSpc>
                <a:spcPct val="115000"/>
              </a:lnSpc>
              <a:spcBef>
                <a:spcPts val="0"/>
              </a:spcBef>
              <a:spcAft>
                <a:spcPts val="0"/>
              </a:spcAft>
              <a:buFont typeface="Calibri"/>
              <a:buChar char="-"/>
            </a:pPr>
            <a:r>
              <a:rPr lang="fr-FR" b="0" dirty="0">
                <a:solidFill>
                  <a:prstClr val="black"/>
                </a:solidFill>
                <a:latin typeface="Calibri"/>
                <a:ea typeface="Calibri"/>
                <a:cs typeface="Times New Roman"/>
              </a:rPr>
              <a:t>Dans un second temps et en fonction du travail mené sur la compréhension des variations grammaticales (en nombre, en genre, sujet-verbe), cibler ces marques grammaticales et apporter une explicitation précise</a:t>
            </a:r>
          </a:p>
          <a:p>
            <a:pPr marL="457200" lvl="0" algn="just" eaLnBrk="1" fontAlgn="auto" hangingPunct="1">
              <a:lnSpc>
                <a:spcPct val="115000"/>
              </a:lnSpc>
              <a:spcBef>
                <a:spcPts val="0"/>
              </a:spcBef>
              <a:spcAft>
                <a:spcPts val="0"/>
              </a:spcAft>
            </a:pPr>
            <a:r>
              <a:rPr lang="fr-FR" sz="2000" b="0" i="1" dirty="0">
                <a:solidFill>
                  <a:prstClr val="black"/>
                </a:solidFill>
                <a:latin typeface="Calibri"/>
                <a:ea typeface="Calibri"/>
                <a:cs typeface="Times New Roman"/>
              </a:rPr>
              <a:t>           Demain, le chien courra avec plusieur</a:t>
            </a:r>
            <a:r>
              <a:rPr lang="fr-FR" sz="2000" b="0" i="1" dirty="0">
                <a:solidFill>
                  <a:prstClr val="black"/>
                </a:solidFill>
                <a:highlight>
                  <a:srgbClr val="00FF00"/>
                </a:highlight>
                <a:latin typeface="Calibri"/>
                <a:ea typeface="Calibri"/>
                <a:cs typeface="Times New Roman"/>
              </a:rPr>
              <a:t>s</a:t>
            </a:r>
            <a:r>
              <a:rPr lang="fr-FR" sz="2000" b="0" i="1" dirty="0">
                <a:solidFill>
                  <a:prstClr val="black"/>
                </a:solidFill>
                <a:latin typeface="Calibri"/>
                <a:ea typeface="Calibri"/>
                <a:cs typeface="Times New Roman"/>
              </a:rPr>
              <a:t> garçon</a:t>
            </a:r>
            <a:r>
              <a:rPr lang="fr-FR" sz="2000" b="0" i="1" dirty="0">
                <a:solidFill>
                  <a:prstClr val="black"/>
                </a:solidFill>
                <a:highlight>
                  <a:srgbClr val="00FF00"/>
                </a:highlight>
                <a:latin typeface="Calibri"/>
                <a:ea typeface="Calibri"/>
                <a:cs typeface="Times New Roman"/>
              </a:rPr>
              <a:t>s</a:t>
            </a:r>
            <a:r>
              <a:rPr lang="fr-FR" sz="2000" b="0" i="1" dirty="0">
                <a:solidFill>
                  <a:prstClr val="black"/>
                </a:solidFill>
                <a:latin typeface="Calibri"/>
                <a:ea typeface="Calibri"/>
                <a:cs typeface="Times New Roman"/>
              </a:rPr>
              <a:t>.    </a:t>
            </a:r>
            <a:endParaRPr lang="fr-FR" sz="1600" b="0" dirty="0">
              <a:solidFill>
                <a:prstClr val="black"/>
              </a:solidFill>
              <a:latin typeface="Calibri"/>
              <a:ea typeface="Calibri"/>
              <a:cs typeface="Times New Roman"/>
            </a:endParaRPr>
          </a:p>
          <a:p>
            <a:pPr lvl="0" algn="just" eaLnBrk="1" fontAlgn="auto" hangingPunct="1">
              <a:lnSpc>
                <a:spcPct val="115000"/>
              </a:lnSpc>
              <a:spcBef>
                <a:spcPts val="0"/>
              </a:spcBef>
              <a:spcAft>
                <a:spcPts val="0"/>
              </a:spcAft>
            </a:pPr>
            <a:r>
              <a:rPr lang="fr-FR" sz="1600" b="0" dirty="0">
                <a:solidFill>
                  <a:prstClr val="black"/>
                </a:solidFill>
                <a:latin typeface="Calibri"/>
                <a:ea typeface="Calibri"/>
                <a:cs typeface="Times New Roman"/>
              </a:rPr>
              <a:t>Dans cet exemple, les deux seules lettres dites muettes renvoient au même fonctionnement grammatical &gt; le marquage du pluriel au sein d’un GN.</a:t>
            </a:r>
          </a:p>
        </p:txBody>
      </p:sp>
      <p:sp>
        <p:nvSpPr>
          <p:cNvPr id="9" name="Flèche vers le bas 8"/>
          <p:cNvSpPr/>
          <p:nvPr/>
        </p:nvSpPr>
        <p:spPr>
          <a:xfrm>
            <a:off x="4448944" y="3212976"/>
            <a:ext cx="72008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496616" y="1484784"/>
            <a:ext cx="7223152" cy="738664"/>
          </a:xfrm>
          <a:prstGeom prst="rect">
            <a:avLst/>
          </a:prstGeom>
        </p:spPr>
        <p:txBody>
          <a:bodyPr wrap="square">
            <a:spAutoFit/>
          </a:bodyPr>
          <a:lstStyle/>
          <a:p>
            <a:r>
              <a:rPr lang="fr-FR" dirty="0">
                <a:solidFill>
                  <a:schemeClr val="tx2"/>
                </a:solidFill>
                <a:latin typeface="Calibri"/>
                <a:ea typeface="Calibri"/>
                <a:cs typeface="Times New Roman"/>
              </a:rPr>
              <a:t>En partant d’une phrase écrite au tableau (orthographe normée), les élèves doivent : </a:t>
            </a:r>
          </a:p>
          <a:p>
            <a:pPr marL="630238"/>
            <a:r>
              <a:rPr lang="fr-FR" b="0" dirty="0">
                <a:solidFill>
                  <a:schemeClr val="tx2"/>
                </a:solidFill>
                <a:latin typeface="Calibri"/>
                <a:ea typeface="Calibri"/>
                <a:cs typeface="Times New Roman"/>
              </a:rPr>
              <a:t>1/ recopier cette phrase </a:t>
            </a:r>
          </a:p>
          <a:p>
            <a:pPr marL="630238"/>
            <a:r>
              <a:rPr lang="fr-FR" b="0" dirty="0">
                <a:solidFill>
                  <a:schemeClr val="tx2"/>
                </a:solidFill>
                <a:latin typeface="Calibri"/>
                <a:ea typeface="Calibri"/>
                <a:cs typeface="Times New Roman"/>
              </a:rPr>
              <a:t>2/ repérer les lettres que l’on n’entendait pas à l’oral (les surligner)</a:t>
            </a:r>
            <a:endParaRPr lang="fr-FR" b="0" dirty="0">
              <a:solidFill>
                <a:schemeClr val="tx2"/>
              </a:solidFill>
            </a:endParaRPr>
          </a:p>
        </p:txBody>
      </p:sp>
    </p:spTree>
    <p:extLst>
      <p:ext uri="{BB962C8B-B14F-4D97-AF65-F5344CB8AC3E}">
        <p14:creationId xmlns:p14="http://schemas.microsoft.com/office/powerpoint/2010/main" val="360699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p:bldLst>
  </p:timing>
</p:sld>
</file>

<file path=ppt/theme/theme1.xml><?xml version="1.0" encoding="utf-8"?>
<a:theme xmlns:a="http://schemas.openxmlformats.org/drawingml/2006/main" name="Modèle 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dèle 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odèle 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Modèle 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Modèle par défaut">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46911</TotalTime>
  <Words>2350</Words>
  <Application>Microsoft Office PowerPoint</Application>
  <PresentationFormat>Format A4 (210 x 297 mm)</PresentationFormat>
  <Paragraphs>266</Paragraphs>
  <Slides>16</Slides>
  <Notes>3</Notes>
  <HiddenSlides>0</HiddenSlides>
  <MMClips>0</MMClips>
  <ScaleCrop>false</ScaleCrop>
  <HeadingPairs>
    <vt:vector size="6" baseType="variant">
      <vt:variant>
        <vt:lpstr>Polices utilisées</vt:lpstr>
      </vt:variant>
      <vt:variant>
        <vt:i4>8</vt:i4>
      </vt:variant>
      <vt:variant>
        <vt:lpstr>Thème</vt:lpstr>
      </vt:variant>
      <vt:variant>
        <vt:i4>8</vt:i4>
      </vt:variant>
      <vt:variant>
        <vt:lpstr>Titres des diapositives</vt:lpstr>
      </vt:variant>
      <vt:variant>
        <vt:i4>16</vt:i4>
      </vt:variant>
    </vt:vector>
  </HeadingPairs>
  <TitlesOfParts>
    <vt:vector size="32" baseType="lpstr">
      <vt:lpstr>Arial</vt:lpstr>
      <vt:lpstr>Arial Black</vt:lpstr>
      <vt:lpstr>Arial Narrow</vt:lpstr>
      <vt:lpstr>Arial Unicode MS</vt:lpstr>
      <vt:lpstr>Calibri</vt:lpstr>
      <vt:lpstr>Times New Roman</vt:lpstr>
      <vt:lpstr>Verdana</vt:lpstr>
      <vt:lpstr>Wingdings</vt:lpstr>
      <vt:lpstr>Modèle SC</vt:lpstr>
      <vt:lpstr>1_Modèle SC</vt:lpstr>
      <vt:lpstr>2_Modèle SC</vt:lpstr>
      <vt:lpstr>3_Modèle SC</vt:lpstr>
      <vt:lpstr>6_Thème Office</vt:lpstr>
      <vt:lpstr>1_Thème Office</vt:lpstr>
      <vt:lpstr>3_Thème Office</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d’administration 8 octobre 2002</dc:title>
  <dc:creator>Raoult Véronique</dc:creator>
  <cp:lastModifiedBy>emaire1</cp:lastModifiedBy>
  <cp:revision>1176</cp:revision>
  <cp:lastPrinted>2025-11-26T12:27:19Z</cp:lastPrinted>
  <dcterms:created xsi:type="dcterms:W3CDTF">2002-10-03T10:56:30Z</dcterms:created>
  <dcterms:modified xsi:type="dcterms:W3CDTF">2026-02-23T07:45:38Z</dcterms:modified>
</cp:coreProperties>
</file>